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56" r:id="rId3"/>
    <p:sldId id="257" r:id="rId4"/>
    <p:sldId id="259" r:id="rId5"/>
    <p:sldId id="287" r:id="rId6"/>
    <p:sldId id="289" r:id="rId7"/>
    <p:sldId id="998" r:id="rId8"/>
    <p:sldId id="999" r:id="rId9"/>
    <p:sldId id="1001" r:id="rId10"/>
    <p:sldId id="1002" r:id="rId11"/>
    <p:sldId id="1003" r:id="rId12"/>
    <p:sldId id="1004" r:id="rId13"/>
    <p:sldId id="1005" r:id="rId14"/>
    <p:sldId id="100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1F65"/>
    <a:srgbClr val="7F8BA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9" autoAdjust="0"/>
    <p:restoredTop sz="96357" autoAdjust="0"/>
  </p:normalViewPr>
  <p:slideViewPr>
    <p:cSldViewPr snapToGrid="0" showGuides="1">
      <p:cViewPr varScale="1">
        <p:scale>
          <a:sx n="110" d="100"/>
          <a:sy n="110" d="100"/>
        </p:scale>
        <p:origin x="57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2F064-BB66-4B13-AAD5-5972ECA900C0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0B6E3-D3FA-4C4F-BDFE-4E7507CC53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0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827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362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532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173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975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218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0984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489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877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666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214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389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35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466AE-450A-4EC9-B6BD-E1BA029DB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0B922F-1346-4BD7-82D6-AF9B828BA5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AF0544-54BC-49D2-9883-9D39115A5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7330-90AF-4A66-97D1-EE8844926D93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10A93F-F755-45EB-A6D5-3060B47C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C8F904-AAD8-4756-8D3C-826A00B9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19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4CA85-115A-429F-ABB4-8E03D3C85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D0301A-D5AC-4DF1-8AA0-5C415F1A5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816367-EFF7-4F00-89AD-4B98D157A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7330-90AF-4A66-97D1-EE8844926D93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7169C8-56AE-4BAD-972C-A968CEC3E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3BAB97-E818-4FDA-86AF-53BE71C06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07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30C5469-41BA-47BC-8DE2-7360FEDAA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AE299-3578-4915-AF19-1112AD894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906839-21BD-49E6-9385-38C9A04AD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7330-90AF-4A66-97D1-EE8844926D93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902CA8-402C-42E0-937A-36E2A77C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15F107-9720-4D11-BAF9-C924EBAE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38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14344" y="-10757"/>
            <a:ext cx="12206344" cy="6893662"/>
            <a:chOff x="-10758" y="-10757"/>
            <a:chExt cx="9154758" cy="6893662"/>
          </a:xfrm>
        </p:grpSpPr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1" t="15092" r="13953" b="23868"/>
            <a:stretch/>
          </p:blipFill>
          <p:spPr>
            <a:xfrm>
              <a:off x="-10758" y="0"/>
              <a:ext cx="9154758" cy="68580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0" y="-10757"/>
              <a:ext cx="9144000" cy="6893662"/>
            </a:xfrm>
            <a:prstGeom prst="rect">
              <a:avLst/>
            </a:prstGeom>
            <a:solidFill>
              <a:srgbClr val="FFFFFF">
                <a:alpha val="9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64" t="4996" r="43097" b="33964"/>
          <a:stretch/>
        </p:blipFill>
        <p:spPr>
          <a:xfrm>
            <a:off x="2534960" y="-35663"/>
            <a:ext cx="9657041" cy="6893663"/>
          </a:xfrm>
          <a:prstGeom prst="rect">
            <a:avLst/>
          </a:prstGeom>
        </p:spPr>
      </p:pic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-1" y="3143551"/>
            <a:ext cx="7071360" cy="467211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>
                    <a:lumMod val="6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单击此处添加您的副标题</a:t>
            </a:r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0" y="1308825"/>
            <a:ext cx="7071360" cy="1720077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200">
                <a:solidFill>
                  <a:srgbClr val="071F65"/>
                </a:solidFill>
                <a:effectLst/>
              </a:defRPr>
            </a:lvl1pPr>
          </a:lstStyle>
          <a:p>
            <a:r>
              <a:rPr lang="zh-CN" altLang="en-US" dirty="0"/>
              <a:t>单击此处添加您的标题文字</a:t>
            </a:r>
          </a:p>
        </p:txBody>
      </p:sp>
    </p:spTree>
    <p:extLst>
      <p:ext uri="{BB962C8B-B14F-4D97-AF65-F5344CB8AC3E}">
        <p14:creationId xmlns:p14="http://schemas.microsoft.com/office/powerpoint/2010/main" val="268554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496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662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STATE COLLEGE UNIVERSITY</a:t>
            </a:r>
            <a:endParaRPr kumimoji="1"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680B-B80A-2545-AB30-B9870FE905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025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2026955" y="205441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rgbClr val="071F65"/>
                </a:solidFill>
                <a:effectLst/>
              </a:defRPr>
            </a:lvl1pPr>
          </a:lstStyle>
          <a:p>
            <a:r>
              <a:rPr lang="zh-CN" altLang="en-US" dirty="0"/>
              <a:t>此处添加您的标题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" hasCustomPrompt="1"/>
          </p:nvPr>
        </p:nvSpPr>
        <p:spPr>
          <a:xfrm>
            <a:off x="3827342" y="3346701"/>
            <a:ext cx="4643665" cy="450746"/>
          </a:xfrm>
          <a:custGeom>
            <a:avLst/>
            <a:gdLst>
              <a:gd name="connsiteX0" fmla="*/ 0 w 3482749"/>
              <a:gd name="connsiteY0" fmla="*/ 0 h 450746"/>
              <a:gd name="connsiteX1" fmla="*/ 3095474 w 3482749"/>
              <a:gd name="connsiteY1" fmla="*/ 10691 h 450746"/>
              <a:gd name="connsiteX2" fmla="*/ 3482749 w 3482749"/>
              <a:gd name="connsiteY2" fmla="*/ 450746 h 450746"/>
              <a:gd name="connsiteX3" fmla="*/ 402616 w 3482749"/>
              <a:gd name="connsiteY3" fmla="*/ 440057 h 45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2749" h="450746">
                <a:moveTo>
                  <a:pt x="0" y="0"/>
                </a:moveTo>
                <a:lnTo>
                  <a:pt x="3095474" y="10691"/>
                </a:lnTo>
                <a:lnTo>
                  <a:pt x="3482749" y="450746"/>
                </a:lnTo>
                <a:lnTo>
                  <a:pt x="402616" y="440057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STATE COLLEGE UNIVERSITY</a:t>
            </a:r>
            <a:endParaRPr kumimoji="1"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680B-B80A-2545-AB30-B9870FE9052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71" y="142875"/>
            <a:ext cx="705529" cy="70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9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3" y="1244601"/>
            <a:ext cx="5094116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STATE COLLEGE UNIVERSITY</a:t>
            </a:r>
            <a:endParaRPr kumimoji="1" lang="zh-CN" altLang="en-US" dirty="0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680B-B80A-2545-AB30-B9870FE9052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425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4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6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6" y="2200274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STATE COLLEGE UNIVERSITY</a:t>
            </a:r>
            <a:endParaRPr kumimoji="1"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680B-B80A-2545-AB30-B9870FE905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54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STATE COLLEGE UNIVERSITY</a:t>
            </a:r>
            <a:endParaRPr kumimoji="1" lang="zh-CN" altLang="en-US" dirty="0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680B-B80A-2545-AB30-B9870FE905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528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STATE COLLEGE UNIVERSITY</a:t>
            </a:r>
            <a:endParaRPr kumimoji="1"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680B-B80A-2545-AB30-B9870FE905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472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STATE COLLEGE UNIVERSITY</a:t>
            </a:r>
            <a:endParaRPr kumimoji="1"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680B-B80A-2545-AB30-B9870FE905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3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155554-98A9-4B46-A425-37FCFFC1C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41D23F-507E-47AB-86CB-D8B3450B7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B42EE5-3FD0-45B6-90D9-A9B88D93C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7330-90AF-4A66-97D1-EE8844926D93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2A2635-A3CF-4C8A-9820-CFC0385D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7D5CF9-4AA4-44C4-B638-2CFCC3A0F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87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STATE COLLEGE UNIVERSITY</a:t>
            </a:r>
            <a:endParaRPr kumimoji="1"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680B-B80A-2545-AB30-B9870FE905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794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STATE COLLEGE UNIVERSITY</a:t>
            </a:r>
            <a:endParaRPr kumimoji="1" lang="zh-CN" alt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680B-B80A-2545-AB30-B9870FE9052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1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5"/>
            <a:ext cx="1182511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5"/>
            <a:ext cx="793326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STATE COLLEGE UNIVERSITY</a:t>
            </a:r>
            <a:endParaRPr kumimoji="1" lang="zh-CN" alt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680B-B80A-2545-AB30-B9870FE9052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304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8668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梯形 1"/>
          <p:cNvSpPr/>
          <p:nvPr userDrawn="1"/>
        </p:nvSpPr>
        <p:spPr>
          <a:xfrm rot="16200000">
            <a:off x="7443541" y="-448660"/>
            <a:ext cx="2291737" cy="7194558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3" name="梯形 2"/>
          <p:cNvSpPr/>
          <p:nvPr userDrawn="1"/>
        </p:nvSpPr>
        <p:spPr>
          <a:xfrm rot="5400000">
            <a:off x="1336590" y="641754"/>
            <a:ext cx="2344067" cy="4997443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34975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10F8A-9CEF-4A40-85F0-2ECA3E04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E0DA9C-398C-427C-BA36-D253E5C28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0F3D7E-FE02-439D-B48D-B92F4B18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7330-90AF-4A66-97D1-EE8844926D93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67973C-DC9B-441E-B259-F655A6D13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306EB9-5EA1-47DF-A9CF-532909C4C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65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4C7BF-8C30-4694-B01E-DEBDF674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9F218D-7427-4B59-A574-A2DD1E5DA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2E914E-1691-4B8B-8145-3C2409637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1D52A3-E0D7-43A7-93E1-BCAEA1F1A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7330-90AF-4A66-97D1-EE8844926D93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4A3F11-E02B-442C-A210-708309344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B60EA9-E217-4DD7-BE4B-6587D6DA5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18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E83DF-4CB5-4F00-9EE0-724CBAFFF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F974B3-6394-43F5-9A6C-8C655DE69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317AA0-B1D8-4A92-A5C5-91B54512A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2C1051-2209-4037-8BB8-610CD4E2C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F777EC-D935-42FE-BB29-4ECF8B7B3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F979615-7BAA-4526-96D2-B49A407CA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7330-90AF-4A66-97D1-EE8844926D93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F754B9B-13EC-4CB2-834B-67D847BA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24A01C-F9EA-474B-B2DF-0B2141B0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47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306A7A-15C8-48E3-9F05-926B38172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1C63EC-AD51-4C91-B3F4-D84433007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7330-90AF-4A66-97D1-EE8844926D93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2DDBB5-8A07-449D-81E8-7997DD6C8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56BDA0-BCE9-4A65-8DC2-26A72053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98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3B2A88-44EE-45B5-AC06-CCFF64CD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7330-90AF-4A66-97D1-EE8844926D93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2D0C82-B698-44E9-827A-2A9A0180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09B1B8-AF7A-426F-85AB-96DDC6D7B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30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75E26-630B-4C95-9D45-20222B2A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62056F-30D4-4622-BF3C-AE959EE3F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184BA9-9001-4F4E-A2CA-82A4C9740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4D8D49-256F-448C-894B-036A939E9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7330-90AF-4A66-97D1-EE8844926D93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9CFF38-6EB6-4E77-A487-52FD03F2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477FCC-407E-4B7B-9842-BADAAA8BD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28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0F060-2904-4FAB-8E61-EB6B72C5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D0A9D8-A7C8-428D-BB64-DC5FB0CBF0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78A380-CA4F-48BA-87C4-BC059ED18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70B2FA-F15E-4B10-8722-B19FEE14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7330-90AF-4A66-97D1-EE8844926D93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8EBFAB-86BC-4DBD-B6CE-51F8DC9B0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D28EAC-2CAA-43CC-A938-FCAECE73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64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52BE5A-4DEC-4E37-BB48-5327E1C22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5396AA-8F64-4383-A946-37F6B2365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26CDF5-7491-4BDF-B7B4-BEACCEA58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D7330-90AF-4A66-97D1-EE8844926D93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5253BB-2BEF-41DF-A596-D879F957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14681E-354B-4C08-BD34-E6BB2746B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85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049354" y="83558"/>
            <a:ext cx="11056060" cy="699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 dirty="0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zh-CN"/>
              <a:t>STATE COLLEGE UNIVERSITY</a:t>
            </a:r>
            <a:endParaRPr kumimoji="1" lang="zh-CN" alt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A680B-B80A-2545-AB30-B9870FE9052E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558799" y="1155708"/>
            <a:ext cx="11056060" cy="5329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155EC98-7398-AA80-2A6B-41E403DE2B58}"/>
              </a:ext>
            </a:extLst>
          </p:cNvPr>
          <p:cNvGrpSpPr/>
          <p:nvPr userDrawn="1"/>
        </p:nvGrpSpPr>
        <p:grpSpPr>
          <a:xfrm>
            <a:off x="232520" y="946570"/>
            <a:ext cx="11807080" cy="63080"/>
            <a:chOff x="3060700" y="4724400"/>
            <a:chExt cx="5955507" cy="31432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E86B1856-391C-44EC-D0B1-955F2F612399}"/>
                </a:ext>
              </a:extLst>
            </p:cNvPr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0E61C1D-C6AB-1AFA-A1E6-931DC3BB37CD}"/>
                </a:ext>
              </a:extLst>
            </p:cNvPr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1204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357188" indent="-357188" algn="just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20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357188" indent="-357188" algn="just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1609725"/>
            <a:ext cx="12192002" cy="4243803"/>
            <a:chOff x="-1" y="1609725"/>
            <a:chExt cx="12192002" cy="4243803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7" r="7205" b="57679"/>
            <a:stretch/>
          </p:blipFill>
          <p:spPr bwMode="auto">
            <a:xfrm rot="10800000">
              <a:off x="-1" y="5218330"/>
              <a:ext cx="12192001" cy="635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1" y="1609725"/>
              <a:ext cx="12192000" cy="36093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4" name="TextBox 5"/>
          <p:cNvSpPr txBox="1"/>
          <p:nvPr/>
        </p:nvSpPr>
        <p:spPr>
          <a:xfrm>
            <a:off x="3267842" y="442929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导师：于洪教授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67842" y="39312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汇报人：</a:t>
            </a:r>
            <a:r>
              <a:rPr kumimoji="1" lang="zh-CN" altLang="en-US" b="1" dirty="0">
                <a:solidFill>
                  <a:srgbClr val="071F65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张佳明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74494" y="2595031"/>
            <a:ext cx="7991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动态知识图谱预测系统</a:t>
            </a: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3285948" y="3759598"/>
            <a:ext cx="67090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1018127" y="2480953"/>
            <a:ext cx="1847850" cy="1720986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solidFill>
              <a:srgbClr val="071F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solidFill>
              <a:srgbClr val="071F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7" name="222_The Dawn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03135" y="-1151965"/>
            <a:ext cx="609600" cy="609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B5486A-825A-ADEA-726F-50F45482185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06" y="151084"/>
            <a:ext cx="1126561" cy="11247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297CE53-3818-3E11-658F-429F7B369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660" y="309129"/>
            <a:ext cx="3276364" cy="89817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983AD19-E636-A90D-81CE-21D64BC75863}"/>
              </a:ext>
            </a:extLst>
          </p:cNvPr>
          <p:cNvSpPr/>
          <p:nvPr/>
        </p:nvSpPr>
        <p:spPr>
          <a:xfrm>
            <a:off x="5728495" y="392827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srgbClr val="071F65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专业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：计算机技术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3472B45-0399-4977-A2D8-B69F924DA7D7}"/>
              </a:ext>
            </a:extLst>
          </p:cNvPr>
          <p:cNvSpPr/>
          <p:nvPr/>
        </p:nvSpPr>
        <p:spPr>
          <a:xfrm>
            <a:off x="7586478" y="47519"/>
            <a:ext cx="46055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71F65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重庆邮电大学硕士论文答辩</a:t>
            </a:r>
          </a:p>
        </p:txBody>
      </p:sp>
    </p:spTree>
    <p:extLst>
      <p:ext uri="{BB962C8B-B14F-4D97-AF65-F5344CB8AC3E}">
        <p14:creationId xmlns:p14="http://schemas.microsoft.com/office/powerpoint/2010/main" val="16196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516"/>
    </mc:Choice>
    <mc:Fallback xmlns="">
      <p:transition advTm="11516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功能介绍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A680B-B80A-2545-AB30-B9870FE905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29D88F-908C-3A9A-1C0D-9B68E1EACF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4" y="83558"/>
            <a:ext cx="700724" cy="69959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EC3A551-AA07-44A1-B695-19145D64EBD7}"/>
              </a:ext>
            </a:extLst>
          </p:cNvPr>
          <p:cNvGrpSpPr/>
          <p:nvPr/>
        </p:nvGrpSpPr>
        <p:grpSpPr>
          <a:xfrm>
            <a:off x="242105" y="1150909"/>
            <a:ext cx="807250" cy="699594"/>
            <a:chOff x="1109000" y="1086892"/>
            <a:chExt cx="901453" cy="761420"/>
          </a:xfrm>
        </p:grpSpPr>
        <p:sp>
          <p:nvSpPr>
            <p:cNvPr id="10" name="矩形 10">
              <a:extLst>
                <a:ext uri="{FF2B5EF4-FFF2-40B4-BE49-F238E27FC236}">
                  <a16:creationId xmlns:a16="http://schemas.microsoft.com/office/drawing/2014/main" id="{ECA9E624-FC9B-4759-A829-109044AA1F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000" y="1086892"/>
              <a:ext cx="686675" cy="747986"/>
            </a:xfrm>
            <a:custGeom>
              <a:avLst/>
              <a:gdLst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299728 w 1305333"/>
                <a:gd name="connsiteY4" fmla="*/ 452301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-1" fmla="*/ 653528 w 1305333"/>
                <a:gd name="connsiteY0-2" fmla="*/ 0 h 1424419"/>
                <a:gd name="connsiteX1-3" fmla="*/ 757287 w 1305333"/>
                <a:gd name="connsiteY1-4" fmla="*/ 32444 h 1424419"/>
                <a:gd name="connsiteX2-5" fmla="*/ 1206876 w 1305333"/>
                <a:gd name="connsiteY2-6" fmla="*/ 284945 h 1424419"/>
                <a:gd name="connsiteX3-7" fmla="*/ 1233464 w 1305333"/>
                <a:gd name="connsiteY3-8" fmla="*/ 306775 h 1424419"/>
                <a:gd name="connsiteX4-9" fmla="*/ 1301712 w 1305333"/>
                <a:gd name="connsiteY4-10" fmla="*/ 442384 h 1424419"/>
                <a:gd name="connsiteX5-11" fmla="*/ 1303099 w 1305333"/>
                <a:gd name="connsiteY5-12" fmla="*/ 495558 h 1424419"/>
                <a:gd name="connsiteX6-13" fmla="*/ 1303099 w 1305333"/>
                <a:gd name="connsiteY6-14" fmla="*/ 952393 h 1424419"/>
                <a:gd name="connsiteX7-15" fmla="*/ 1299356 w 1305333"/>
                <a:gd name="connsiteY7-16" fmla="*/ 974248 h 1424419"/>
                <a:gd name="connsiteX8-17" fmla="*/ 1193590 w 1305333"/>
                <a:gd name="connsiteY8-18" fmla="*/ 1159518 h 1424419"/>
                <a:gd name="connsiteX9-19" fmla="*/ 1188747 w 1305333"/>
                <a:gd name="connsiteY9-20" fmla="*/ 1163476 h 1424419"/>
                <a:gd name="connsiteX10-21" fmla="*/ 792288 w 1305333"/>
                <a:gd name="connsiteY10-22" fmla="*/ 1385653 h 1424419"/>
                <a:gd name="connsiteX11-23" fmla="*/ 522686 w 1305333"/>
                <a:gd name="connsiteY11-24" fmla="*/ 1384922 h 1424419"/>
                <a:gd name="connsiteX12-25" fmla="*/ 80344 w 1305333"/>
                <a:gd name="connsiteY12-26" fmla="*/ 1139323 h 1424419"/>
                <a:gd name="connsiteX13-27" fmla="*/ 68397 w 1305333"/>
                <a:gd name="connsiteY13-28" fmla="*/ 1130059 h 1424419"/>
                <a:gd name="connsiteX14-29" fmla="*/ 667 w 1305333"/>
                <a:gd name="connsiteY14-30" fmla="*/ 999105 h 1424419"/>
                <a:gd name="connsiteX15-31" fmla="*/ 0 w 1305333"/>
                <a:gd name="connsiteY15-32" fmla="*/ 972364 h 1424419"/>
                <a:gd name="connsiteX16-33" fmla="*/ 2496 w 1305333"/>
                <a:gd name="connsiteY16-34" fmla="*/ 463106 h 1424419"/>
                <a:gd name="connsiteX17-35" fmla="*/ 2458 w 1305333"/>
                <a:gd name="connsiteY17-36" fmla="*/ 429563 h 1424419"/>
                <a:gd name="connsiteX18-37" fmla="*/ 75248 w 1305333"/>
                <a:gd name="connsiteY18-38" fmla="*/ 303202 h 1424419"/>
                <a:gd name="connsiteX19-39" fmla="*/ 103465 w 1305333"/>
                <a:gd name="connsiteY19-40" fmla="*/ 288252 h 1424419"/>
                <a:gd name="connsiteX20-41" fmla="*/ 541533 w 1305333"/>
                <a:gd name="connsiteY20-42" fmla="*/ 38110 h 1424419"/>
                <a:gd name="connsiteX21-43" fmla="*/ 653528 w 1305333"/>
                <a:gd name="connsiteY21-44" fmla="*/ 0 h 1424419"/>
                <a:gd name="connsiteX0-45" fmla="*/ 653528 w 1305333"/>
                <a:gd name="connsiteY0-46" fmla="*/ 0 h 1424419"/>
                <a:gd name="connsiteX1-47" fmla="*/ 757287 w 1305333"/>
                <a:gd name="connsiteY1-48" fmla="*/ 32444 h 1424419"/>
                <a:gd name="connsiteX2-49" fmla="*/ 1206876 w 1305333"/>
                <a:gd name="connsiteY2-50" fmla="*/ 284945 h 1424419"/>
                <a:gd name="connsiteX3-51" fmla="*/ 1233464 w 1305333"/>
                <a:gd name="connsiteY3-52" fmla="*/ 306775 h 1424419"/>
                <a:gd name="connsiteX4-53" fmla="*/ 1301712 w 1305333"/>
                <a:gd name="connsiteY4-54" fmla="*/ 442384 h 1424419"/>
                <a:gd name="connsiteX5-55" fmla="*/ 1303099 w 1305333"/>
                <a:gd name="connsiteY5-56" fmla="*/ 495558 h 1424419"/>
                <a:gd name="connsiteX6-57" fmla="*/ 1303099 w 1305333"/>
                <a:gd name="connsiteY6-58" fmla="*/ 952393 h 1424419"/>
                <a:gd name="connsiteX7-59" fmla="*/ 1299356 w 1305333"/>
                <a:gd name="connsiteY7-60" fmla="*/ 974248 h 1424419"/>
                <a:gd name="connsiteX8-61" fmla="*/ 1193590 w 1305333"/>
                <a:gd name="connsiteY8-62" fmla="*/ 1159518 h 1424419"/>
                <a:gd name="connsiteX9-63" fmla="*/ 1188747 w 1305333"/>
                <a:gd name="connsiteY9-64" fmla="*/ 1163476 h 1424419"/>
                <a:gd name="connsiteX10-65" fmla="*/ 792288 w 1305333"/>
                <a:gd name="connsiteY10-66" fmla="*/ 1385653 h 1424419"/>
                <a:gd name="connsiteX11-67" fmla="*/ 522686 w 1305333"/>
                <a:gd name="connsiteY11-68" fmla="*/ 1384922 h 1424419"/>
                <a:gd name="connsiteX12-69" fmla="*/ 80344 w 1305333"/>
                <a:gd name="connsiteY12-70" fmla="*/ 1139323 h 1424419"/>
                <a:gd name="connsiteX13-71" fmla="*/ 68397 w 1305333"/>
                <a:gd name="connsiteY13-72" fmla="*/ 1130059 h 1424419"/>
                <a:gd name="connsiteX14-73" fmla="*/ 667 w 1305333"/>
                <a:gd name="connsiteY14-74" fmla="*/ 999105 h 1424419"/>
                <a:gd name="connsiteX15-75" fmla="*/ 0 w 1305333"/>
                <a:gd name="connsiteY15-76" fmla="*/ 972364 h 1424419"/>
                <a:gd name="connsiteX16-77" fmla="*/ 2496 w 1305333"/>
                <a:gd name="connsiteY16-78" fmla="*/ 463106 h 1424419"/>
                <a:gd name="connsiteX17-79" fmla="*/ 2458 w 1305333"/>
                <a:gd name="connsiteY17-80" fmla="*/ 429563 h 1424419"/>
                <a:gd name="connsiteX18-81" fmla="*/ 75248 w 1305333"/>
                <a:gd name="connsiteY18-82" fmla="*/ 303202 h 1424419"/>
                <a:gd name="connsiteX19-83" fmla="*/ 103465 w 1305333"/>
                <a:gd name="connsiteY19-84" fmla="*/ 288252 h 1424419"/>
                <a:gd name="connsiteX20-85" fmla="*/ 541533 w 1305333"/>
                <a:gd name="connsiteY20-86" fmla="*/ 38110 h 1424419"/>
                <a:gd name="connsiteX21-87" fmla="*/ 653528 w 1305333"/>
                <a:gd name="connsiteY21-88" fmla="*/ 0 h 1424419"/>
                <a:gd name="connsiteX0-89" fmla="*/ 653528 w 1306046"/>
                <a:gd name="connsiteY0-90" fmla="*/ 0 h 1424419"/>
                <a:gd name="connsiteX1-91" fmla="*/ 757287 w 1306046"/>
                <a:gd name="connsiteY1-92" fmla="*/ 32444 h 1424419"/>
                <a:gd name="connsiteX2-93" fmla="*/ 1206876 w 1306046"/>
                <a:gd name="connsiteY2-94" fmla="*/ 284945 h 1424419"/>
                <a:gd name="connsiteX3-95" fmla="*/ 1233464 w 1306046"/>
                <a:gd name="connsiteY3-96" fmla="*/ 306775 h 1424419"/>
                <a:gd name="connsiteX4-97" fmla="*/ 1301712 w 1306046"/>
                <a:gd name="connsiteY4-98" fmla="*/ 442384 h 1424419"/>
                <a:gd name="connsiteX5-99" fmla="*/ 1303099 w 1306046"/>
                <a:gd name="connsiteY5-100" fmla="*/ 495558 h 1424419"/>
                <a:gd name="connsiteX6-101" fmla="*/ 1303099 w 1306046"/>
                <a:gd name="connsiteY6-102" fmla="*/ 952393 h 1424419"/>
                <a:gd name="connsiteX7-103" fmla="*/ 1305306 w 1306046"/>
                <a:gd name="connsiteY7-104" fmla="*/ 990115 h 1424419"/>
                <a:gd name="connsiteX8-105" fmla="*/ 1193590 w 1306046"/>
                <a:gd name="connsiteY8-106" fmla="*/ 1159518 h 1424419"/>
                <a:gd name="connsiteX9-107" fmla="*/ 1188747 w 1306046"/>
                <a:gd name="connsiteY9-108" fmla="*/ 1163476 h 1424419"/>
                <a:gd name="connsiteX10-109" fmla="*/ 792288 w 1306046"/>
                <a:gd name="connsiteY10-110" fmla="*/ 1385653 h 1424419"/>
                <a:gd name="connsiteX11-111" fmla="*/ 522686 w 1306046"/>
                <a:gd name="connsiteY11-112" fmla="*/ 1384922 h 1424419"/>
                <a:gd name="connsiteX12-113" fmla="*/ 80344 w 1306046"/>
                <a:gd name="connsiteY12-114" fmla="*/ 1139323 h 1424419"/>
                <a:gd name="connsiteX13-115" fmla="*/ 68397 w 1306046"/>
                <a:gd name="connsiteY13-116" fmla="*/ 1130059 h 1424419"/>
                <a:gd name="connsiteX14-117" fmla="*/ 667 w 1306046"/>
                <a:gd name="connsiteY14-118" fmla="*/ 999105 h 1424419"/>
                <a:gd name="connsiteX15-119" fmla="*/ 0 w 1306046"/>
                <a:gd name="connsiteY15-120" fmla="*/ 972364 h 1424419"/>
                <a:gd name="connsiteX16-121" fmla="*/ 2496 w 1306046"/>
                <a:gd name="connsiteY16-122" fmla="*/ 463106 h 1424419"/>
                <a:gd name="connsiteX17-123" fmla="*/ 2458 w 1306046"/>
                <a:gd name="connsiteY17-124" fmla="*/ 429563 h 1424419"/>
                <a:gd name="connsiteX18-125" fmla="*/ 75248 w 1306046"/>
                <a:gd name="connsiteY18-126" fmla="*/ 303202 h 1424419"/>
                <a:gd name="connsiteX19-127" fmla="*/ 103465 w 1306046"/>
                <a:gd name="connsiteY19-128" fmla="*/ 288252 h 1424419"/>
                <a:gd name="connsiteX20-129" fmla="*/ 541533 w 1306046"/>
                <a:gd name="connsiteY20-130" fmla="*/ 38110 h 1424419"/>
                <a:gd name="connsiteX21-131" fmla="*/ 653528 w 1306046"/>
                <a:gd name="connsiteY21-132" fmla="*/ 0 h 1424419"/>
                <a:gd name="connsiteX0-133" fmla="*/ 653528 w 1305333"/>
                <a:gd name="connsiteY0-134" fmla="*/ 0 h 1424419"/>
                <a:gd name="connsiteX1-135" fmla="*/ 757287 w 1305333"/>
                <a:gd name="connsiteY1-136" fmla="*/ 32444 h 1424419"/>
                <a:gd name="connsiteX2-137" fmla="*/ 1206876 w 1305333"/>
                <a:gd name="connsiteY2-138" fmla="*/ 284945 h 1424419"/>
                <a:gd name="connsiteX3-139" fmla="*/ 1233464 w 1305333"/>
                <a:gd name="connsiteY3-140" fmla="*/ 306775 h 1424419"/>
                <a:gd name="connsiteX4-141" fmla="*/ 1301712 w 1305333"/>
                <a:gd name="connsiteY4-142" fmla="*/ 442384 h 1424419"/>
                <a:gd name="connsiteX5-143" fmla="*/ 1303099 w 1305333"/>
                <a:gd name="connsiteY5-144" fmla="*/ 495558 h 1424419"/>
                <a:gd name="connsiteX6-145" fmla="*/ 1303099 w 1305333"/>
                <a:gd name="connsiteY6-146" fmla="*/ 952393 h 1424419"/>
                <a:gd name="connsiteX7-147" fmla="*/ 1305306 w 1305333"/>
                <a:gd name="connsiteY7-148" fmla="*/ 990115 h 1424419"/>
                <a:gd name="connsiteX8-149" fmla="*/ 1193590 w 1305333"/>
                <a:gd name="connsiteY8-150" fmla="*/ 1159518 h 1424419"/>
                <a:gd name="connsiteX9-151" fmla="*/ 1188747 w 1305333"/>
                <a:gd name="connsiteY9-152" fmla="*/ 1163476 h 1424419"/>
                <a:gd name="connsiteX10-153" fmla="*/ 792288 w 1305333"/>
                <a:gd name="connsiteY10-154" fmla="*/ 1385653 h 1424419"/>
                <a:gd name="connsiteX11-155" fmla="*/ 522686 w 1305333"/>
                <a:gd name="connsiteY11-156" fmla="*/ 1384922 h 1424419"/>
                <a:gd name="connsiteX12-157" fmla="*/ 80344 w 1305333"/>
                <a:gd name="connsiteY12-158" fmla="*/ 1139323 h 1424419"/>
                <a:gd name="connsiteX13-159" fmla="*/ 68397 w 1305333"/>
                <a:gd name="connsiteY13-160" fmla="*/ 1130059 h 1424419"/>
                <a:gd name="connsiteX14-161" fmla="*/ 667 w 1305333"/>
                <a:gd name="connsiteY14-162" fmla="*/ 999105 h 1424419"/>
                <a:gd name="connsiteX15-163" fmla="*/ 0 w 1305333"/>
                <a:gd name="connsiteY15-164" fmla="*/ 972364 h 1424419"/>
                <a:gd name="connsiteX16-165" fmla="*/ 2496 w 1305333"/>
                <a:gd name="connsiteY16-166" fmla="*/ 463106 h 1424419"/>
                <a:gd name="connsiteX17-167" fmla="*/ 2458 w 1305333"/>
                <a:gd name="connsiteY17-168" fmla="*/ 429563 h 1424419"/>
                <a:gd name="connsiteX18-169" fmla="*/ 75248 w 1305333"/>
                <a:gd name="connsiteY18-170" fmla="*/ 303202 h 1424419"/>
                <a:gd name="connsiteX19-171" fmla="*/ 103465 w 1305333"/>
                <a:gd name="connsiteY19-172" fmla="*/ 288252 h 1424419"/>
                <a:gd name="connsiteX20-173" fmla="*/ 541533 w 1305333"/>
                <a:gd name="connsiteY20-174" fmla="*/ 38110 h 1424419"/>
                <a:gd name="connsiteX21-175" fmla="*/ 653528 w 1305333"/>
                <a:gd name="connsiteY21-176" fmla="*/ 0 h 1424419"/>
                <a:gd name="connsiteX0-177" fmla="*/ 653528 w 1305333"/>
                <a:gd name="connsiteY0-178" fmla="*/ 0 h 1424419"/>
                <a:gd name="connsiteX1-179" fmla="*/ 757287 w 1305333"/>
                <a:gd name="connsiteY1-180" fmla="*/ 32444 h 1424419"/>
                <a:gd name="connsiteX2-181" fmla="*/ 1206876 w 1305333"/>
                <a:gd name="connsiteY2-182" fmla="*/ 284945 h 1424419"/>
                <a:gd name="connsiteX3-183" fmla="*/ 1233464 w 1305333"/>
                <a:gd name="connsiteY3-184" fmla="*/ 306775 h 1424419"/>
                <a:gd name="connsiteX4-185" fmla="*/ 1301712 w 1305333"/>
                <a:gd name="connsiteY4-186" fmla="*/ 442384 h 1424419"/>
                <a:gd name="connsiteX5-187" fmla="*/ 1303099 w 1305333"/>
                <a:gd name="connsiteY5-188" fmla="*/ 495558 h 1424419"/>
                <a:gd name="connsiteX6-189" fmla="*/ 1303099 w 1305333"/>
                <a:gd name="connsiteY6-190" fmla="*/ 952393 h 1424419"/>
                <a:gd name="connsiteX7-191" fmla="*/ 1305306 w 1305333"/>
                <a:gd name="connsiteY7-192" fmla="*/ 990115 h 1424419"/>
                <a:gd name="connsiteX8-193" fmla="*/ 1193590 w 1305333"/>
                <a:gd name="connsiteY8-194" fmla="*/ 1159518 h 1424419"/>
                <a:gd name="connsiteX9-195" fmla="*/ 1172881 w 1305333"/>
                <a:gd name="connsiteY9-196" fmla="*/ 1179342 h 1424419"/>
                <a:gd name="connsiteX10-197" fmla="*/ 792288 w 1305333"/>
                <a:gd name="connsiteY10-198" fmla="*/ 1385653 h 1424419"/>
                <a:gd name="connsiteX11-199" fmla="*/ 522686 w 1305333"/>
                <a:gd name="connsiteY11-200" fmla="*/ 1384922 h 1424419"/>
                <a:gd name="connsiteX12-201" fmla="*/ 80344 w 1305333"/>
                <a:gd name="connsiteY12-202" fmla="*/ 1139323 h 1424419"/>
                <a:gd name="connsiteX13-203" fmla="*/ 68397 w 1305333"/>
                <a:gd name="connsiteY13-204" fmla="*/ 1130059 h 1424419"/>
                <a:gd name="connsiteX14-205" fmla="*/ 667 w 1305333"/>
                <a:gd name="connsiteY14-206" fmla="*/ 999105 h 1424419"/>
                <a:gd name="connsiteX15-207" fmla="*/ 0 w 1305333"/>
                <a:gd name="connsiteY15-208" fmla="*/ 972364 h 1424419"/>
                <a:gd name="connsiteX16-209" fmla="*/ 2496 w 1305333"/>
                <a:gd name="connsiteY16-210" fmla="*/ 463106 h 1424419"/>
                <a:gd name="connsiteX17-211" fmla="*/ 2458 w 1305333"/>
                <a:gd name="connsiteY17-212" fmla="*/ 429563 h 1424419"/>
                <a:gd name="connsiteX18-213" fmla="*/ 75248 w 1305333"/>
                <a:gd name="connsiteY18-214" fmla="*/ 303202 h 1424419"/>
                <a:gd name="connsiteX19-215" fmla="*/ 103465 w 1305333"/>
                <a:gd name="connsiteY19-216" fmla="*/ 288252 h 1424419"/>
                <a:gd name="connsiteX20-217" fmla="*/ 541533 w 1305333"/>
                <a:gd name="connsiteY20-218" fmla="*/ 38110 h 1424419"/>
                <a:gd name="connsiteX21-219" fmla="*/ 653528 w 1305333"/>
                <a:gd name="connsiteY21-220" fmla="*/ 0 h 1424419"/>
                <a:gd name="connsiteX0-221" fmla="*/ 653528 w 1305333"/>
                <a:gd name="connsiteY0-222" fmla="*/ 0 h 1424419"/>
                <a:gd name="connsiteX1-223" fmla="*/ 757287 w 1305333"/>
                <a:gd name="connsiteY1-224" fmla="*/ 32444 h 1424419"/>
                <a:gd name="connsiteX2-225" fmla="*/ 1206876 w 1305333"/>
                <a:gd name="connsiteY2-226" fmla="*/ 284945 h 1424419"/>
                <a:gd name="connsiteX3-227" fmla="*/ 1233464 w 1305333"/>
                <a:gd name="connsiteY3-228" fmla="*/ 306775 h 1424419"/>
                <a:gd name="connsiteX4-229" fmla="*/ 1301712 w 1305333"/>
                <a:gd name="connsiteY4-230" fmla="*/ 442384 h 1424419"/>
                <a:gd name="connsiteX5-231" fmla="*/ 1303099 w 1305333"/>
                <a:gd name="connsiteY5-232" fmla="*/ 495558 h 1424419"/>
                <a:gd name="connsiteX6-233" fmla="*/ 1303099 w 1305333"/>
                <a:gd name="connsiteY6-234" fmla="*/ 952393 h 1424419"/>
                <a:gd name="connsiteX7-235" fmla="*/ 1305306 w 1305333"/>
                <a:gd name="connsiteY7-236" fmla="*/ 990115 h 1424419"/>
                <a:gd name="connsiteX8-237" fmla="*/ 1193590 w 1305333"/>
                <a:gd name="connsiteY8-238" fmla="*/ 1159518 h 1424419"/>
                <a:gd name="connsiteX9-239" fmla="*/ 1172881 w 1305333"/>
                <a:gd name="connsiteY9-240" fmla="*/ 1179342 h 1424419"/>
                <a:gd name="connsiteX10-241" fmla="*/ 792288 w 1305333"/>
                <a:gd name="connsiteY10-242" fmla="*/ 1385653 h 1424419"/>
                <a:gd name="connsiteX11-243" fmla="*/ 522686 w 1305333"/>
                <a:gd name="connsiteY11-244" fmla="*/ 1384922 h 1424419"/>
                <a:gd name="connsiteX12-245" fmla="*/ 80344 w 1305333"/>
                <a:gd name="connsiteY12-246" fmla="*/ 1139323 h 1424419"/>
                <a:gd name="connsiteX13-247" fmla="*/ 68397 w 1305333"/>
                <a:gd name="connsiteY13-248" fmla="*/ 1130059 h 1424419"/>
                <a:gd name="connsiteX14-249" fmla="*/ 667 w 1305333"/>
                <a:gd name="connsiteY14-250" fmla="*/ 999105 h 1424419"/>
                <a:gd name="connsiteX15-251" fmla="*/ 0 w 1305333"/>
                <a:gd name="connsiteY15-252" fmla="*/ 972364 h 1424419"/>
                <a:gd name="connsiteX16-253" fmla="*/ 2496 w 1305333"/>
                <a:gd name="connsiteY16-254" fmla="*/ 463106 h 1424419"/>
                <a:gd name="connsiteX17-255" fmla="*/ 2458 w 1305333"/>
                <a:gd name="connsiteY17-256" fmla="*/ 429563 h 1424419"/>
                <a:gd name="connsiteX18-257" fmla="*/ 75248 w 1305333"/>
                <a:gd name="connsiteY18-258" fmla="*/ 303202 h 1424419"/>
                <a:gd name="connsiteX19-259" fmla="*/ 103465 w 1305333"/>
                <a:gd name="connsiteY19-260" fmla="*/ 288252 h 1424419"/>
                <a:gd name="connsiteX20-261" fmla="*/ 541533 w 1305333"/>
                <a:gd name="connsiteY20-262" fmla="*/ 38110 h 1424419"/>
                <a:gd name="connsiteX21-263" fmla="*/ 653528 w 1305333"/>
                <a:gd name="connsiteY21-264" fmla="*/ 0 h 1424419"/>
                <a:gd name="connsiteX0-265" fmla="*/ 653528 w 1305333"/>
                <a:gd name="connsiteY0-266" fmla="*/ 0 h 1424419"/>
                <a:gd name="connsiteX1-267" fmla="*/ 757287 w 1305333"/>
                <a:gd name="connsiteY1-268" fmla="*/ 32444 h 1424419"/>
                <a:gd name="connsiteX2-269" fmla="*/ 1206876 w 1305333"/>
                <a:gd name="connsiteY2-270" fmla="*/ 284945 h 1424419"/>
                <a:gd name="connsiteX3-271" fmla="*/ 1233464 w 1305333"/>
                <a:gd name="connsiteY3-272" fmla="*/ 306775 h 1424419"/>
                <a:gd name="connsiteX4-273" fmla="*/ 1301712 w 1305333"/>
                <a:gd name="connsiteY4-274" fmla="*/ 442384 h 1424419"/>
                <a:gd name="connsiteX5-275" fmla="*/ 1303099 w 1305333"/>
                <a:gd name="connsiteY5-276" fmla="*/ 495558 h 1424419"/>
                <a:gd name="connsiteX6-277" fmla="*/ 1303099 w 1305333"/>
                <a:gd name="connsiteY6-278" fmla="*/ 952393 h 1424419"/>
                <a:gd name="connsiteX7-279" fmla="*/ 1305306 w 1305333"/>
                <a:gd name="connsiteY7-280" fmla="*/ 990115 h 1424419"/>
                <a:gd name="connsiteX8-281" fmla="*/ 1193590 w 1305333"/>
                <a:gd name="connsiteY8-282" fmla="*/ 1159518 h 1424419"/>
                <a:gd name="connsiteX9-283" fmla="*/ 1172881 w 1305333"/>
                <a:gd name="connsiteY9-284" fmla="*/ 1179342 h 1424419"/>
                <a:gd name="connsiteX10-285" fmla="*/ 792288 w 1305333"/>
                <a:gd name="connsiteY10-286" fmla="*/ 1385653 h 1424419"/>
                <a:gd name="connsiteX11-287" fmla="*/ 522686 w 1305333"/>
                <a:gd name="connsiteY11-288" fmla="*/ 1384922 h 1424419"/>
                <a:gd name="connsiteX12-289" fmla="*/ 80344 w 1305333"/>
                <a:gd name="connsiteY12-290" fmla="*/ 1139323 h 1424419"/>
                <a:gd name="connsiteX13-291" fmla="*/ 68397 w 1305333"/>
                <a:gd name="connsiteY13-292" fmla="*/ 1130059 h 1424419"/>
                <a:gd name="connsiteX14-293" fmla="*/ 667 w 1305333"/>
                <a:gd name="connsiteY14-294" fmla="*/ 999105 h 1424419"/>
                <a:gd name="connsiteX15-295" fmla="*/ 0 w 1305333"/>
                <a:gd name="connsiteY15-296" fmla="*/ 972364 h 1424419"/>
                <a:gd name="connsiteX16-297" fmla="*/ 2496 w 1305333"/>
                <a:gd name="connsiteY16-298" fmla="*/ 463106 h 1424419"/>
                <a:gd name="connsiteX17-299" fmla="*/ 2458 w 1305333"/>
                <a:gd name="connsiteY17-300" fmla="*/ 429563 h 1424419"/>
                <a:gd name="connsiteX18-301" fmla="*/ 75248 w 1305333"/>
                <a:gd name="connsiteY18-302" fmla="*/ 303202 h 1424419"/>
                <a:gd name="connsiteX19-303" fmla="*/ 103465 w 1305333"/>
                <a:gd name="connsiteY19-304" fmla="*/ 288252 h 1424419"/>
                <a:gd name="connsiteX20-305" fmla="*/ 541533 w 1305333"/>
                <a:gd name="connsiteY20-306" fmla="*/ 38110 h 1424419"/>
                <a:gd name="connsiteX21-307" fmla="*/ 653528 w 1305333"/>
                <a:gd name="connsiteY21-308" fmla="*/ 0 h 1424419"/>
                <a:gd name="connsiteX0-309" fmla="*/ 653528 w 1305333"/>
                <a:gd name="connsiteY0-310" fmla="*/ 0 h 1424419"/>
                <a:gd name="connsiteX1-311" fmla="*/ 757287 w 1305333"/>
                <a:gd name="connsiteY1-312" fmla="*/ 32444 h 1424419"/>
                <a:gd name="connsiteX2-313" fmla="*/ 1206876 w 1305333"/>
                <a:gd name="connsiteY2-314" fmla="*/ 284945 h 1424419"/>
                <a:gd name="connsiteX3-315" fmla="*/ 1233464 w 1305333"/>
                <a:gd name="connsiteY3-316" fmla="*/ 306775 h 1424419"/>
                <a:gd name="connsiteX4-317" fmla="*/ 1301712 w 1305333"/>
                <a:gd name="connsiteY4-318" fmla="*/ 442384 h 1424419"/>
                <a:gd name="connsiteX5-319" fmla="*/ 1303099 w 1305333"/>
                <a:gd name="connsiteY5-320" fmla="*/ 495558 h 1424419"/>
                <a:gd name="connsiteX6-321" fmla="*/ 1303099 w 1305333"/>
                <a:gd name="connsiteY6-322" fmla="*/ 952393 h 1424419"/>
                <a:gd name="connsiteX7-323" fmla="*/ 1305306 w 1305333"/>
                <a:gd name="connsiteY7-324" fmla="*/ 990115 h 1424419"/>
                <a:gd name="connsiteX8-325" fmla="*/ 1193590 w 1305333"/>
                <a:gd name="connsiteY8-326" fmla="*/ 1159518 h 1424419"/>
                <a:gd name="connsiteX9-327" fmla="*/ 1172881 w 1305333"/>
                <a:gd name="connsiteY9-328" fmla="*/ 1179342 h 1424419"/>
                <a:gd name="connsiteX10-329" fmla="*/ 792288 w 1305333"/>
                <a:gd name="connsiteY10-330" fmla="*/ 1385653 h 1424419"/>
                <a:gd name="connsiteX11-331" fmla="*/ 522686 w 1305333"/>
                <a:gd name="connsiteY11-332" fmla="*/ 1384922 h 1424419"/>
                <a:gd name="connsiteX12-333" fmla="*/ 80344 w 1305333"/>
                <a:gd name="connsiteY12-334" fmla="*/ 1139323 h 1424419"/>
                <a:gd name="connsiteX13-335" fmla="*/ 68397 w 1305333"/>
                <a:gd name="connsiteY13-336" fmla="*/ 1130059 h 1424419"/>
                <a:gd name="connsiteX14-337" fmla="*/ 667 w 1305333"/>
                <a:gd name="connsiteY14-338" fmla="*/ 999105 h 1424419"/>
                <a:gd name="connsiteX15-339" fmla="*/ 0 w 1305333"/>
                <a:gd name="connsiteY15-340" fmla="*/ 972364 h 1424419"/>
                <a:gd name="connsiteX16-341" fmla="*/ 2496 w 1305333"/>
                <a:gd name="connsiteY16-342" fmla="*/ 463106 h 1424419"/>
                <a:gd name="connsiteX17-343" fmla="*/ 2458 w 1305333"/>
                <a:gd name="connsiteY17-344" fmla="*/ 429563 h 1424419"/>
                <a:gd name="connsiteX18-345" fmla="*/ 75248 w 1305333"/>
                <a:gd name="connsiteY18-346" fmla="*/ 303202 h 1424419"/>
                <a:gd name="connsiteX19-347" fmla="*/ 103465 w 1305333"/>
                <a:gd name="connsiteY19-348" fmla="*/ 288252 h 1424419"/>
                <a:gd name="connsiteX20-349" fmla="*/ 541533 w 1305333"/>
                <a:gd name="connsiteY20-350" fmla="*/ 38110 h 1424419"/>
                <a:gd name="connsiteX21-351" fmla="*/ 653528 w 1305333"/>
                <a:gd name="connsiteY21-352" fmla="*/ 0 h 1424419"/>
                <a:gd name="connsiteX0-353" fmla="*/ 653528 w 1305333"/>
                <a:gd name="connsiteY0-354" fmla="*/ 0 h 1424419"/>
                <a:gd name="connsiteX1-355" fmla="*/ 757287 w 1305333"/>
                <a:gd name="connsiteY1-356" fmla="*/ 32444 h 1424419"/>
                <a:gd name="connsiteX2-357" fmla="*/ 1206876 w 1305333"/>
                <a:gd name="connsiteY2-358" fmla="*/ 284945 h 1424419"/>
                <a:gd name="connsiteX3-359" fmla="*/ 1233464 w 1305333"/>
                <a:gd name="connsiteY3-360" fmla="*/ 306775 h 1424419"/>
                <a:gd name="connsiteX4-361" fmla="*/ 1301712 w 1305333"/>
                <a:gd name="connsiteY4-362" fmla="*/ 442384 h 1424419"/>
                <a:gd name="connsiteX5-363" fmla="*/ 1303099 w 1305333"/>
                <a:gd name="connsiteY5-364" fmla="*/ 495558 h 1424419"/>
                <a:gd name="connsiteX6-365" fmla="*/ 1303099 w 1305333"/>
                <a:gd name="connsiteY6-366" fmla="*/ 952393 h 1424419"/>
                <a:gd name="connsiteX7-367" fmla="*/ 1305306 w 1305333"/>
                <a:gd name="connsiteY7-368" fmla="*/ 990115 h 1424419"/>
                <a:gd name="connsiteX8-369" fmla="*/ 1193590 w 1305333"/>
                <a:gd name="connsiteY8-370" fmla="*/ 1159518 h 1424419"/>
                <a:gd name="connsiteX9-371" fmla="*/ 1172881 w 1305333"/>
                <a:gd name="connsiteY9-372" fmla="*/ 1179342 h 1424419"/>
                <a:gd name="connsiteX10-373" fmla="*/ 792288 w 1305333"/>
                <a:gd name="connsiteY10-374" fmla="*/ 1385653 h 1424419"/>
                <a:gd name="connsiteX11-375" fmla="*/ 522686 w 1305333"/>
                <a:gd name="connsiteY11-376" fmla="*/ 1384922 h 1424419"/>
                <a:gd name="connsiteX12-377" fmla="*/ 80344 w 1305333"/>
                <a:gd name="connsiteY12-378" fmla="*/ 1139323 h 1424419"/>
                <a:gd name="connsiteX13-379" fmla="*/ 68397 w 1305333"/>
                <a:gd name="connsiteY13-380" fmla="*/ 1130059 h 1424419"/>
                <a:gd name="connsiteX14-381" fmla="*/ 667 w 1305333"/>
                <a:gd name="connsiteY14-382" fmla="*/ 999105 h 1424419"/>
                <a:gd name="connsiteX15-383" fmla="*/ 0 w 1305333"/>
                <a:gd name="connsiteY15-384" fmla="*/ 972364 h 1424419"/>
                <a:gd name="connsiteX16-385" fmla="*/ 2496 w 1305333"/>
                <a:gd name="connsiteY16-386" fmla="*/ 463106 h 1424419"/>
                <a:gd name="connsiteX17-387" fmla="*/ 2458 w 1305333"/>
                <a:gd name="connsiteY17-388" fmla="*/ 429563 h 1424419"/>
                <a:gd name="connsiteX18-389" fmla="*/ 75248 w 1305333"/>
                <a:gd name="connsiteY18-390" fmla="*/ 303202 h 1424419"/>
                <a:gd name="connsiteX19-391" fmla="*/ 106293 w 1305333"/>
                <a:gd name="connsiteY19-392" fmla="*/ 282597 h 1424419"/>
                <a:gd name="connsiteX20-393" fmla="*/ 541533 w 1305333"/>
                <a:gd name="connsiteY20-394" fmla="*/ 38110 h 1424419"/>
                <a:gd name="connsiteX21-395" fmla="*/ 653528 w 1305333"/>
                <a:gd name="connsiteY21-396" fmla="*/ 0 h 1424419"/>
                <a:gd name="connsiteX0-397" fmla="*/ 653528 w 1305333"/>
                <a:gd name="connsiteY0-398" fmla="*/ 0 h 1424419"/>
                <a:gd name="connsiteX1-399" fmla="*/ 757287 w 1305333"/>
                <a:gd name="connsiteY1-400" fmla="*/ 32444 h 1424419"/>
                <a:gd name="connsiteX2-401" fmla="*/ 1206876 w 1305333"/>
                <a:gd name="connsiteY2-402" fmla="*/ 284945 h 1424419"/>
                <a:gd name="connsiteX3-403" fmla="*/ 1237706 w 1305333"/>
                <a:gd name="connsiteY3-404" fmla="*/ 306775 h 1424419"/>
                <a:gd name="connsiteX4-405" fmla="*/ 1301712 w 1305333"/>
                <a:gd name="connsiteY4-406" fmla="*/ 442384 h 1424419"/>
                <a:gd name="connsiteX5-407" fmla="*/ 1303099 w 1305333"/>
                <a:gd name="connsiteY5-408" fmla="*/ 495558 h 1424419"/>
                <a:gd name="connsiteX6-409" fmla="*/ 1303099 w 1305333"/>
                <a:gd name="connsiteY6-410" fmla="*/ 952393 h 1424419"/>
                <a:gd name="connsiteX7-411" fmla="*/ 1305306 w 1305333"/>
                <a:gd name="connsiteY7-412" fmla="*/ 990115 h 1424419"/>
                <a:gd name="connsiteX8-413" fmla="*/ 1193590 w 1305333"/>
                <a:gd name="connsiteY8-414" fmla="*/ 1159518 h 1424419"/>
                <a:gd name="connsiteX9-415" fmla="*/ 1172881 w 1305333"/>
                <a:gd name="connsiteY9-416" fmla="*/ 1179342 h 1424419"/>
                <a:gd name="connsiteX10-417" fmla="*/ 792288 w 1305333"/>
                <a:gd name="connsiteY10-418" fmla="*/ 1385653 h 1424419"/>
                <a:gd name="connsiteX11-419" fmla="*/ 522686 w 1305333"/>
                <a:gd name="connsiteY11-420" fmla="*/ 1384922 h 1424419"/>
                <a:gd name="connsiteX12-421" fmla="*/ 80344 w 1305333"/>
                <a:gd name="connsiteY12-422" fmla="*/ 1139323 h 1424419"/>
                <a:gd name="connsiteX13-423" fmla="*/ 68397 w 1305333"/>
                <a:gd name="connsiteY13-424" fmla="*/ 1130059 h 1424419"/>
                <a:gd name="connsiteX14-425" fmla="*/ 667 w 1305333"/>
                <a:gd name="connsiteY14-426" fmla="*/ 999105 h 1424419"/>
                <a:gd name="connsiteX15-427" fmla="*/ 0 w 1305333"/>
                <a:gd name="connsiteY15-428" fmla="*/ 972364 h 1424419"/>
                <a:gd name="connsiteX16-429" fmla="*/ 2496 w 1305333"/>
                <a:gd name="connsiteY16-430" fmla="*/ 463106 h 1424419"/>
                <a:gd name="connsiteX17-431" fmla="*/ 2458 w 1305333"/>
                <a:gd name="connsiteY17-432" fmla="*/ 429563 h 1424419"/>
                <a:gd name="connsiteX18-433" fmla="*/ 75248 w 1305333"/>
                <a:gd name="connsiteY18-434" fmla="*/ 303202 h 1424419"/>
                <a:gd name="connsiteX19-435" fmla="*/ 106293 w 1305333"/>
                <a:gd name="connsiteY19-436" fmla="*/ 282597 h 1424419"/>
                <a:gd name="connsiteX20-437" fmla="*/ 541533 w 1305333"/>
                <a:gd name="connsiteY20-438" fmla="*/ 38110 h 1424419"/>
                <a:gd name="connsiteX21-439" fmla="*/ 653528 w 1305333"/>
                <a:gd name="connsiteY21-440" fmla="*/ 0 h 1424419"/>
                <a:gd name="connsiteX0-441" fmla="*/ 653528 w 1305333"/>
                <a:gd name="connsiteY0-442" fmla="*/ 0 h 1424419"/>
                <a:gd name="connsiteX1-443" fmla="*/ 757287 w 1305333"/>
                <a:gd name="connsiteY1-444" fmla="*/ 32444 h 1424419"/>
                <a:gd name="connsiteX2-445" fmla="*/ 1206876 w 1305333"/>
                <a:gd name="connsiteY2-446" fmla="*/ 284945 h 1424419"/>
                <a:gd name="connsiteX3-447" fmla="*/ 1237706 w 1305333"/>
                <a:gd name="connsiteY3-448" fmla="*/ 306775 h 1424419"/>
                <a:gd name="connsiteX4-449" fmla="*/ 1301712 w 1305333"/>
                <a:gd name="connsiteY4-450" fmla="*/ 442384 h 1424419"/>
                <a:gd name="connsiteX5-451" fmla="*/ 1303099 w 1305333"/>
                <a:gd name="connsiteY5-452" fmla="*/ 495558 h 1424419"/>
                <a:gd name="connsiteX6-453" fmla="*/ 1303099 w 1305333"/>
                <a:gd name="connsiteY6-454" fmla="*/ 952393 h 1424419"/>
                <a:gd name="connsiteX7-455" fmla="*/ 1305306 w 1305333"/>
                <a:gd name="connsiteY7-456" fmla="*/ 990115 h 1424419"/>
                <a:gd name="connsiteX8-457" fmla="*/ 1211970 w 1305333"/>
                <a:gd name="connsiteY8-458" fmla="*/ 1149621 h 1424419"/>
                <a:gd name="connsiteX9-459" fmla="*/ 1172881 w 1305333"/>
                <a:gd name="connsiteY9-460" fmla="*/ 1179342 h 1424419"/>
                <a:gd name="connsiteX10-461" fmla="*/ 792288 w 1305333"/>
                <a:gd name="connsiteY10-462" fmla="*/ 1385653 h 1424419"/>
                <a:gd name="connsiteX11-463" fmla="*/ 522686 w 1305333"/>
                <a:gd name="connsiteY11-464" fmla="*/ 1384922 h 1424419"/>
                <a:gd name="connsiteX12-465" fmla="*/ 80344 w 1305333"/>
                <a:gd name="connsiteY12-466" fmla="*/ 1139323 h 1424419"/>
                <a:gd name="connsiteX13-467" fmla="*/ 68397 w 1305333"/>
                <a:gd name="connsiteY13-468" fmla="*/ 1130059 h 1424419"/>
                <a:gd name="connsiteX14-469" fmla="*/ 667 w 1305333"/>
                <a:gd name="connsiteY14-470" fmla="*/ 999105 h 1424419"/>
                <a:gd name="connsiteX15-471" fmla="*/ 0 w 1305333"/>
                <a:gd name="connsiteY15-472" fmla="*/ 972364 h 1424419"/>
                <a:gd name="connsiteX16-473" fmla="*/ 2496 w 1305333"/>
                <a:gd name="connsiteY16-474" fmla="*/ 463106 h 1424419"/>
                <a:gd name="connsiteX17-475" fmla="*/ 2458 w 1305333"/>
                <a:gd name="connsiteY17-476" fmla="*/ 429563 h 1424419"/>
                <a:gd name="connsiteX18-477" fmla="*/ 75248 w 1305333"/>
                <a:gd name="connsiteY18-478" fmla="*/ 303202 h 1424419"/>
                <a:gd name="connsiteX19-479" fmla="*/ 106293 w 1305333"/>
                <a:gd name="connsiteY19-480" fmla="*/ 282597 h 1424419"/>
                <a:gd name="connsiteX20-481" fmla="*/ 541533 w 1305333"/>
                <a:gd name="connsiteY20-482" fmla="*/ 38110 h 1424419"/>
                <a:gd name="connsiteX21-483" fmla="*/ 653528 w 1305333"/>
                <a:gd name="connsiteY21-484" fmla="*/ 0 h 1424419"/>
                <a:gd name="connsiteX0-485" fmla="*/ 653528 w 1305333"/>
                <a:gd name="connsiteY0-486" fmla="*/ 0 h 1424419"/>
                <a:gd name="connsiteX1-487" fmla="*/ 757287 w 1305333"/>
                <a:gd name="connsiteY1-488" fmla="*/ 32444 h 1424419"/>
                <a:gd name="connsiteX2-489" fmla="*/ 1206876 w 1305333"/>
                <a:gd name="connsiteY2-490" fmla="*/ 284945 h 1424419"/>
                <a:gd name="connsiteX3-491" fmla="*/ 1237706 w 1305333"/>
                <a:gd name="connsiteY3-492" fmla="*/ 306775 h 1424419"/>
                <a:gd name="connsiteX4-493" fmla="*/ 1301712 w 1305333"/>
                <a:gd name="connsiteY4-494" fmla="*/ 442384 h 1424419"/>
                <a:gd name="connsiteX5-495" fmla="*/ 1303099 w 1305333"/>
                <a:gd name="connsiteY5-496" fmla="*/ 495558 h 1424419"/>
                <a:gd name="connsiteX6-497" fmla="*/ 1303099 w 1305333"/>
                <a:gd name="connsiteY6-498" fmla="*/ 952393 h 1424419"/>
                <a:gd name="connsiteX7-499" fmla="*/ 1305306 w 1305333"/>
                <a:gd name="connsiteY7-500" fmla="*/ 990115 h 1424419"/>
                <a:gd name="connsiteX8-501" fmla="*/ 1236006 w 1305333"/>
                <a:gd name="connsiteY8-502" fmla="*/ 1160932 h 1424419"/>
                <a:gd name="connsiteX9-503" fmla="*/ 1172881 w 1305333"/>
                <a:gd name="connsiteY9-504" fmla="*/ 1179342 h 1424419"/>
                <a:gd name="connsiteX10-505" fmla="*/ 792288 w 1305333"/>
                <a:gd name="connsiteY10-506" fmla="*/ 1385653 h 1424419"/>
                <a:gd name="connsiteX11-507" fmla="*/ 522686 w 1305333"/>
                <a:gd name="connsiteY11-508" fmla="*/ 1384922 h 1424419"/>
                <a:gd name="connsiteX12-509" fmla="*/ 80344 w 1305333"/>
                <a:gd name="connsiteY12-510" fmla="*/ 1139323 h 1424419"/>
                <a:gd name="connsiteX13-511" fmla="*/ 68397 w 1305333"/>
                <a:gd name="connsiteY13-512" fmla="*/ 1130059 h 1424419"/>
                <a:gd name="connsiteX14-513" fmla="*/ 667 w 1305333"/>
                <a:gd name="connsiteY14-514" fmla="*/ 999105 h 1424419"/>
                <a:gd name="connsiteX15-515" fmla="*/ 0 w 1305333"/>
                <a:gd name="connsiteY15-516" fmla="*/ 972364 h 1424419"/>
                <a:gd name="connsiteX16-517" fmla="*/ 2496 w 1305333"/>
                <a:gd name="connsiteY16-518" fmla="*/ 463106 h 1424419"/>
                <a:gd name="connsiteX17-519" fmla="*/ 2458 w 1305333"/>
                <a:gd name="connsiteY17-520" fmla="*/ 429563 h 1424419"/>
                <a:gd name="connsiteX18-521" fmla="*/ 75248 w 1305333"/>
                <a:gd name="connsiteY18-522" fmla="*/ 303202 h 1424419"/>
                <a:gd name="connsiteX19-523" fmla="*/ 106293 w 1305333"/>
                <a:gd name="connsiteY19-524" fmla="*/ 282597 h 1424419"/>
                <a:gd name="connsiteX20-525" fmla="*/ 541533 w 1305333"/>
                <a:gd name="connsiteY20-526" fmla="*/ 38110 h 1424419"/>
                <a:gd name="connsiteX21-527" fmla="*/ 653528 w 1305333"/>
                <a:gd name="connsiteY21-528" fmla="*/ 0 h 1424419"/>
                <a:gd name="connsiteX0-529" fmla="*/ 653528 w 1313169"/>
                <a:gd name="connsiteY0-530" fmla="*/ 0 h 1424419"/>
                <a:gd name="connsiteX1-531" fmla="*/ 757287 w 1313169"/>
                <a:gd name="connsiteY1-532" fmla="*/ 32444 h 1424419"/>
                <a:gd name="connsiteX2-533" fmla="*/ 1206876 w 1313169"/>
                <a:gd name="connsiteY2-534" fmla="*/ 284945 h 1424419"/>
                <a:gd name="connsiteX3-535" fmla="*/ 1237706 w 1313169"/>
                <a:gd name="connsiteY3-536" fmla="*/ 306775 h 1424419"/>
                <a:gd name="connsiteX4-537" fmla="*/ 1301712 w 1313169"/>
                <a:gd name="connsiteY4-538" fmla="*/ 442384 h 1424419"/>
                <a:gd name="connsiteX5-539" fmla="*/ 1303099 w 1313169"/>
                <a:gd name="connsiteY5-540" fmla="*/ 495558 h 1424419"/>
                <a:gd name="connsiteX6-541" fmla="*/ 1303099 w 1313169"/>
                <a:gd name="connsiteY6-542" fmla="*/ 952393 h 1424419"/>
                <a:gd name="connsiteX7-543" fmla="*/ 1305306 w 1313169"/>
                <a:gd name="connsiteY7-544" fmla="*/ 990115 h 1424419"/>
                <a:gd name="connsiteX8-545" fmla="*/ 1271352 w 1313169"/>
                <a:gd name="connsiteY8-546" fmla="*/ 1142552 h 1424419"/>
                <a:gd name="connsiteX9-547" fmla="*/ 1172881 w 1313169"/>
                <a:gd name="connsiteY9-548" fmla="*/ 1179342 h 1424419"/>
                <a:gd name="connsiteX10-549" fmla="*/ 792288 w 1313169"/>
                <a:gd name="connsiteY10-550" fmla="*/ 1385653 h 1424419"/>
                <a:gd name="connsiteX11-551" fmla="*/ 522686 w 1313169"/>
                <a:gd name="connsiteY11-552" fmla="*/ 1384922 h 1424419"/>
                <a:gd name="connsiteX12-553" fmla="*/ 80344 w 1313169"/>
                <a:gd name="connsiteY12-554" fmla="*/ 1139323 h 1424419"/>
                <a:gd name="connsiteX13-555" fmla="*/ 68397 w 1313169"/>
                <a:gd name="connsiteY13-556" fmla="*/ 1130059 h 1424419"/>
                <a:gd name="connsiteX14-557" fmla="*/ 667 w 1313169"/>
                <a:gd name="connsiteY14-558" fmla="*/ 999105 h 1424419"/>
                <a:gd name="connsiteX15-559" fmla="*/ 0 w 1313169"/>
                <a:gd name="connsiteY15-560" fmla="*/ 972364 h 1424419"/>
                <a:gd name="connsiteX16-561" fmla="*/ 2496 w 1313169"/>
                <a:gd name="connsiteY16-562" fmla="*/ 463106 h 1424419"/>
                <a:gd name="connsiteX17-563" fmla="*/ 2458 w 1313169"/>
                <a:gd name="connsiteY17-564" fmla="*/ 429563 h 1424419"/>
                <a:gd name="connsiteX18-565" fmla="*/ 75248 w 1313169"/>
                <a:gd name="connsiteY18-566" fmla="*/ 303202 h 1424419"/>
                <a:gd name="connsiteX19-567" fmla="*/ 106293 w 1313169"/>
                <a:gd name="connsiteY19-568" fmla="*/ 282597 h 1424419"/>
                <a:gd name="connsiteX20-569" fmla="*/ 541533 w 1313169"/>
                <a:gd name="connsiteY20-570" fmla="*/ 38110 h 1424419"/>
                <a:gd name="connsiteX21-571" fmla="*/ 653528 w 1313169"/>
                <a:gd name="connsiteY21-572" fmla="*/ 0 h 1424419"/>
                <a:gd name="connsiteX0-573" fmla="*/ 653528 w 1306267"/>
                <a:gd name="connsiteY0-574" fmla="*/ 0 h 1424419"/>
                <a:gd name="connsiteX1-575" fmla="*/ 757287 w 1306267"/>
                <a:gd name="connsiteY1-576" fmla="*/ 32444 h 1424419"/>
                <a:gd name="connsiteX2-577" fmla="*/ 1206876 w 1306267"/>
                <a:gd name="connsiteY2-578" fmla="*/ 284945 h 1424419"/>
                <a:gd name="connsiteX3-579" fmla="*/ 1237706 w 1306267"/>
                <a:gd name="connsiteY3-580" fmla="*/ 306775 h 1424419"/>
                <a:gd name="connsiteX4-581" fmla="*/ 1301712 w 1306267"/>
                <a:gd name="connsiteY4-582" fmla="*/ 442384 h 1424419"/>
                <a:gd name="connsiteX5-583" fmla="*/ 1303099 w 1306267"/>
                <a:gd name="connsiteY5-584" fmla="*/ 495558 h 1424419"/>
                <a:gd name="connsiteX6-585" fmla="*/ 1303099 w 1306267"/>
                <a:gd name="connsiteY6-586" fmla="*/ 952393 h 1424419"/>
                <a:gd name="connsiteX7-587" fmla="*/ 1305306 w 1306267"/>
                <a:gd name="connsiteY7-588" fmla="*/ 990115 h 1424419"/>
                <a:gd name="connsiteX8-589" fmla="*/ 1255800 w 1306267"/>
                <a:gd name="connsiteY8-590" fmla="*/ 1142552 h 1424419"/>
                <a:gd name="connsiteX9-591" fmla="*/ 1172881 w 1306267"/>
                <a:gd name="connsiteY9-592" fmla="*/ 1179342 h 1424419"/>
                <a:gd name="connsiteX10-593" fmla="*/ 792288 w 1306267"/>
                <a:gd name="connsiteY10-594" fmla="*/ 1385653 h 1424419"/>
                <a:gd name="connsiteX11-595" fmla="*/ 522686 w 1306267"/>
                <a:gd name="connsiteY11-596" fmla="*/ 1384922 h 1424419"/>
                <a:gd name="connsiteX12-597" fmla="*/ 80344 w 1306267"/>
                <a:gd name="connsiteY12-598" fmla="*/ 1139323 h 1424419"/>
                <a:gd name="connsiteX13-599" fmla="*/ 68397 w 1306267"/>
                <a:gd name="connsiteY13-600" fmla="*/ 1130059 h 1424419"/>
                <a:gd name="connsiteX14-601" fmla="*/ 667 w 1306267"/>
                <a:gd name="connsiteY14-602" fmla="*/ 999105 h 1424419"/>
                <a:gd name="connsiteX15-603" fmla="*/ 0 w 1306267"/>
                <a:gd name="connsiteY15-604" fmla="*/ 972364 h 1424419"/>
                <a:gd name="connsiteX16-605" fmla="*/ 2496 w 1306267"/>
                <a:gd name="connsiteY16-606" fmla="*/ 463106 h 1424419"/>
                <a:gd name="connsiteX17-607" fmla="*/ 2458 w 1306267"/>
                <a:gd name="connsiteY17-608" fmla="*/ 429563 h 1424419"/>
                <a:gd name="connsiteX18-609" fmla="*/ 75248 w 1306267"/>
                <a:gd name="connsiteY18-610" fmla="*/ 303202 h 1424419"/>
                <a:gd name="connsiteX19-611" fmla="*/ 106293 w 1306267"/>
                <a:gd name="connsiteY19-612" fmla="*/ 282597 h 1424419"/>
                <a:gd name="connsiteX20-613" fmla="*/ 541533 w 1306267"/>
                <a:gd name="connsiteY20-614" fmla="*/ 38110 h 1424419"/>
                <a:gd name="connsiteX21-615" fmla="*/ 653528 w 1306267"/>
                <a:gd name="connsiteY21-616" fmla="*/ 0 h 1424419"/>
                <a:gd name="connsiteX0-617" fmla="*/ 653528 w 1306267"/>
                <a:gd name="connsiteY0-618" fmla="*/ 0 h 1424419"/>
                <a:gd name="connsiteX1-619" fmla="*/ 757287 w 1306267"/>
                <a:gd name="connsiteY1-620" fmla="*/ 32444 h 1424419"/>
                <a:gd name="connsiteX2-621" fmla="*/ 1206876 w 1306267"/>
                <a:gd name="connsiteY2-622" fmla="*/ 284945 h 1424419"/>
                <a:gd name="connsiteX3-623" fmla="*/ 1237706 w 1306267"/>
                <a:gd name="connsiteY3-624" fmla="*/ 306775 h 1424419"/>
                <a:gd name="connsiteX4-625" fmla="*/ 1301712 w 1306267"/>
                <a:gd name="connsiteY4-626" fmla="*/ 442384 h 1424419"/>
                <a:gd name="connsiteX5-627" fmla="*/ 1303099 w 1306267"/>
                <a:gd name="connsiteY5-628" fmla="*/ 495558 h 1424419"/>
                <a:gd name="connsiteX6-629" fmla="*/ 1303099 w 1306267"/>
                <a:gd name="connsiteY6-630" fmla="*/ 952393 h 1424419"/>
                <a:gd name="connsiteX7-631" fmla="*/ 1305306 w 1306267"/>
                <a:gd name="connsiteY7-632" fmla="*/ 990115 h 1424419"/>
                <a:gd name="connsiteX8-633" fmla="*/ 1255800 w 1306267"/>
                <a:gd name="connsiteY8-634" fmla="*/ 1142552 h 1424419"/>
                <a:gd name="connsiteX9-635" fmla="*/ 1172881 w 1306267"/>
                <a:gd name="connsiteY9-636" fmla="*/ 1179342 h 1424419"/>
                <a:gd name="connsiteX10-637" fmla="*/ 792288 w 1306267"/>
                <a:gd name="connsiteY10-638" fmla="*/ 1385653 h 1424419"/>
                <a:gd name="connsiteX11-639" fmla="*/ 522686 w 1306267"/>
                <a:gd name="connsiteY11-640" fmla="*/ 1384922 h 1424419"/>
                <a:gd name="connsiteX12-641" fmla="*/ 80344 w 1306267"/>
                <a:gd name="connsiteY12-642" fmla="*/ 1139323 h 1424419"/>
                <a:gd name="connsiteX13-643" fmla="*/ 61328 w 1306267"/>
                <a:gd name="connsiteY13-644" fmla="*/ 1127231 h 1424419"/>
                <a:gd name="connsiteX14-645" fmla="*/ 667 w 1306267"/>
                <a:gd name="connsiteY14-646" fmla="*/ 999105 h 1424419"/>
                <a:gd name="connsiteX15-647" fmla="*/ 0 w 1306267"/>
                <a:gd name="connsiteY15-648" fmla="*/ 972364 h 1424419"/>
                <a:gd name="connsiteX16-649" fmla="*/ 2496 w 1306267"/>
                <a:gd name="connsiteY16-650" fmla="*/ 463106 h 1424419"/>
                <a:gd name="connsiteX17-651" fmla="*/ 2458 w 1306267"/>
                <a:gd name="connsiteY17-652" fmla="*/ 429563 h 1424419"/>
                <a:gd name="connsiteX18-653" fmla="*/ 75248 w 1306267"/>
                <a:gd name="connsiteY18-654" fmla="*/ 303202 h 1424419"/>
                <a:gd name="connsiteX19-655" fmla="*/ 106293 w 1306267"/>
                <a:gd name="connsiteY19-656" fmla="*/ 282597 h 1424419"/>
                <a:gd name="connsiteX20-657" fmla="*/ 541533 w 1306267"/>
                <a:gd name="connsiteY20-658" fmla="*/ 38110 h 1424419"/>
                <a:gd name="connsiteX21-659" fmla="*/ 653528 w 1306267"/>
                <a:gd name="connsiteY21-660" fmla="*/ 0 h 1424419"/>
                <a:gd name="connsiteX0-661" fmla="*/ 653528 w 1306267"/>
                <a:gd name="connsiteY0-662" fmla="*/ 0 h 1424419"/>
                <a:gd name="connsiteX1-663" fmla="*/ 757287 w 1306267"/>
                <a:gd name="connsiteY1-664" fmla="*/ 32444 h 1424419"/>
                <a:gd name="connsiteX2-665" fmla="*/ 1206876 w 1306267"/>
                <a:gd name="connsiteY2-666" fmla="*/ 284945 h 1424419"/>
                <a:gd name="connsiteX3-667" fmla="*/ 1237706 w 1306267"/>
                <a:gd name="connsiteY3-668" fmla="*/ 306775 h 1424419"/>
                <a:gd name="connsiteX4-669" fmla="*/ 1301712 w 1306267"/>
                <a:gd name="connsiteY4-670" fmla="*/ 442384 h 1424419"/>
                <a:gd name="connsiteX5-671" fmla="*/ 1303099 w 1306267"/>
                <a:gd name="connsiteY5-672" fmla="*/ 495558 h 1424419"/>
                <a:gd name="connsiteX6-673" fmla="*/ 1303099 w 1306267"/>
                <a:gd name="connsiteY6-674" fmla="*/ 952393 h 1424419"/>
                <a:gd name="connsiteX7-675" fmla="*/ 1305306 w 1306267"/>
                <a:gd name="connsiteY7-676" fmla="*/ 990115 h 1424419"/>
                <a:gd name="connsiteX8-677" fmla="*/ 1255800 w 1306267"/>
                <a:gd name="connsiteY8-678" fmla="*/ 1142552 h 1424419"/>
                <a:gd name="connsiteX9-679" fmla="*/ 1172881 w 1306267"/>
                <a:gd name="connsiteY9-680" fmla="*/ 1179342 h 1424419"/>
                <a:gd name="connsiteX10-681" fmla="*/ 792288 w 1306267"/>
                <a:gd name="connsiteY10-682" fmla="*/ 1385653 h 1424419"/>
                <a:gd name="connsiteX11-683" fmla="*/ 522686 w 1306267"/>
                <a:gd name="connsiteY11-684" fmla="*/ 1384922 h 1424419"/>
                <a:gd name="connsiteX12-685" fmla="*/ 80344 w 1306267"/>
                <a:gd name="connsiteY12-686" fmla="*/ 1139323 h 1424419"/>
                <a:gd name="connsiteX13-687" fmla="*/ 61328 w 1306267"/>
                <a:gd name="connsiteY13-688" fmla="*/ 1127231 h 1424419"/>
                <a:gd name="connsiteX14-689" fmla="*/ 667 w 1306267"/>
                <a:gd name="connsiteY14-690" fmla="*/ 999105 h 1424419"/>
                <a:gd name="connsiteX15-691" fmla="*/ 0 w 1306267"/>
                <a:gd name="connsiteY15-692" fmla="*/ 972364 h 1424419"/>
                <a:gd name="connsiteX16-693" fmla="*/ 2496 w 1306267"/>
                <a:gd name="connsiteY16-694" fmla="*/ 463106 h 1424419"/>
                <a:gd name="connsiteX17-695" fmla="*/ 2458 w 1306267"/>
                <a:gd name="connsiteY17-696" fmla="*/ 429563 h 1424419"/>
                <a:gd name="connsiteX18-697" fmla="*/ 75248 w 1306267"/>
                <a:gd name="connsiteY18-698" fmla="*/ 303202 h 1424419"/>
                <a:gd name="connsiteX19-699" fmla="*/ 106293 w 1306267"/>
                <a:gd name="connsiteY19-700" fmla="*/ 282597 h 1424419"/>
                <a:gd name="connsiteX20-701" fmla="*/ 541533 w 1306267"/>
                <a:gd name="connsiteY20-702" fmla="*/ 38110 h 1424419"/>
                <a:gd name="connsiteX21-703" fmla="*/ 653528 w 1306267"/>
                <a:gd name="connsiteY21-704" fmla="*/ 0 h 1424419"/>
                <a:gd name="connsiteX0-705" fmla="*/ 653528 w 1306267"/>
                <a:gd name="connsiteY0-706" fmla="*/ 0 h 1424419"/>
                <a:gd name="connsiteX1-707" fmla="*/ 757287 w 1306267"/>
                <a:gd name="connsiteY1-708" fmla="*/ 32444 h 1424419"/>
                <a:gd name="connsiteX2-709" fmla="*/ 1206876 w 1306267"/>
                <a:gd name="connsiteY2-710" fmla="*/ 284945 h 1424419"/>
                <a:gd name="connsiteX3-711" fmla="*/ 1237706 w 1306267"/>
                <a:gd name="connsiteY3-712" fmla="*/ 306775 h 1424419"/>
                <a:gd name="connsiteX4-713" fmla="*/ 1301712 w 1306267"/>
                <a:gd name="connsiteY4-714" fmla="*/ 442384 h 1424419"/>
                <a:gd name="connsiteX5-715" fmla="*/ 1303099 w 1306267"/>
                <a:gd name="connsiteY5-716" fmla="*/ 495558 h 1424419"/>
                <a:gd name="connsiteX6-717" fmla="*/ 1303099 w 1306267"/>
                <a:gd name="connsiteY6-718" fmla="*/ 952393 h 1424419"/>
                <a:gd name="connsiteX7-719" fmla="*/ 1305306 w 1306267"/>
                <a:gd name="connsiteY7-720" fmla="*/ 990115 h 1424419"/>
                <a:gd name="connsiteX8-721" fmla="*/ 1255800 w 1306267"/>
                <a:gd name="connsiteY8-722" fmla="*/ 1142552 h 1424419"/>
                <a:gd name="connsiteX9-723" fmla="*/ 1172881 w 1306267"/>
                <a:gd name="connsiteY9-724" fmla="*/ 1179342 h 1424419"/>
                <a:gd name="connsiteX10-725" fmla="*/ 792288 w 1306267"/>
                <a:gd name="connsiteY10-726" fmla="*/ 1385653 h 1424419"/>
                <a:gd name="connsiteX11-727" fmla="*/ 522686 w 1306267"/>
                <a:gd name="connsiteY11-728" fmla="*/ 1384922 h 1424419"/>
                <a:gd name="connsiteX12-729" fmla="*/ 90241 w 1306267"/>
                <a:gd name="connsiteY12-730" fmla="*/ 1150634 h 1424419"/>
                <a:gd name="connsiteX13-731" fmla="*/ 61328 w 1306267"/>
                <a:gd name="connsiteY13-732" fmla="*/ 1127231 h 1424419"/>
                <a:gd name="connsiteX14-733" fmla="*/ 667 w 1306267"/>
                <a:gd name="connsiteY14-734" fmla="*/ 999105 h 1424419"/>
                <a:gd name="connsiteX15-735" fmla="*/ 0 w 1306267"/>
                <a:gd name="connsiteY15-736" fmla="*/ 972364 h 1424419"/>
                <a:gd name="connsiteX16-737" fmla="*/ 2496 w 1306267"/>
                <a:gd name="connsiteY16-738" fmla="*/ 463106 h 1424419"/>
                <a:gd name="connsiteX17-739" fmla="*/ 2458 w 1306267"/>
                <a:gd name="connsiteY17-740" fmla="*/ 429563 h 1424419"/>
                <a:gd name="connsiteX18-741" fmla="*/ 75248 w 1306267"/>
                <a:gd name="connsiteY18-742" fmla="*/ 303202 h 1424419"/>
                <a:gd name="connsiteX19-743" fmla="*/ 106293 w 1306267"/>
                <a:gd name="connsiteY19-744" fmla="*/ 282597 h 1424419"/>
                <a:gd name="connsiteX20-745" fmla="*/ 541533 w 1306267"/>
                <a:gd name="connsiteY20-746" fmla="*/ 38110 h 1424419"/>
                <a:gd name="connsiteX21-747" fmla="*/ 653528 w 1306267"/>
                <a:gd name="connsiteY21-748" fmla="*/ 0 h 1424419"/>
                <a:gd name="connsiteX0-749" fmla="*/ 653528 w 1306267"/>
                <a:gd name="connsiteY0-750" fmla="*/ 0 h 1424419"/>
                <a:gd name="connsiteX1-751" fmla="*/ 757287 w 1306267"/>
                <a:gd name="connsiteY1-752" fmla="*/ 32444 h 1424419"/>
                <a:gd name="connsiteX2-753" fmla="*/ 1206876 w 1306267"/>
                <a:gd name="connsiteY2-754" fmla="*/ 284945 h 1424419"/>
                <a:gd name="connsiteX3-755" fmla="*/ 1237706 w 1306267"/>
                <a:gd name="connsiteY3-756" fmla="*/ 306775 h 1424419"/>
                <a:gd name="connsiteX4-757" fmla="*/ 1301712 w 1306267"/>
                <a:gd name="connsiteY4-758" fmla="*/ 442384 h 1424419"/>
                <a:gd name="connsiteX5-759" fmla="*/ 1303099 w 1306267"/>
                <a:gd name="connsiteY5-760" fmla="*/ 495558 h 1424419"/>
                <a:gd name="connsiteX6-761" fmla="*/ 1303099 w 1306267"/>
                <a:gd name="connsiteY6-762" fmla="*/ 952393 h 1424419"/>
                <a:gd name="connsiteX7-763" fmla="*/ 1305306 w 1306267"/>
                <a:gd name="connsiteY7-764" fmla="*/ 990115 h 1424419"/>
                <a:gd name="connsiteX8-765" fmla="*/ 1255800 w 1306267"/>
                <a:gd name="connsiteY8-766" fmla="*/ 1142552 h 1424419"/>
                <a:gd name="connsiteX9-767" fmla="*/ 1172881 w 1306267"/>
                <a:gd name="connsiteY9-768" fmla="*/ 1179342 h 1424419"/>
                <a:gd name="connsiteX10-769" fmla="*/ 792288 w 1306267"/>
                <a:gd name="connsiteY10-770" fmla="*/ 1385653 h 1424419"/>
                <a:gd name="connsiteX11-771" fmla="*/ 522686 w 1306267"/>
                <a:gd name="connsiteY11-772" fmla="*/ 1384922 h 1424419"/>
                <a:gd name="connsiteX12-773" fmla="*/ 90241 w 1306267"/>
                <a:gd name="connsiteY12-774" fmla="*/ 1150634 h 1424419"/>
                <a:gd name="connsiteX13-775" fmla="*/ 61328 w 1306267"/>
                <a:gd name="connsiteY13-776" fmla="*/ 1127231 h 1424419"/>
                <a:gd name="connsiteX14-777" fmla="*/ 667 w 1306267"/>
                <a:gd name="connsiteY14-778" fmla="*/ 999105 h 1424419"/>
                <a:gd name="connsiteX15-779" fmla="*/ 0 w 1306267"/>
                <a:gd name="connsiteY15-780" fmla="*/ 972364 h 1424419"/>
                <a:gd name="connsiteX16-781" fmla="*/ 2496 w 1306267"/>
                <a:gd name="connsiteY16-782" fmla="*/ 463106 h 1424419"/>
                <a:gd name="connsiteX17-783" fmla="*/ 2458 w 1306267"/>
                <a:gd name="connsiteY17-784" fmla="*/ 429563 h 1424419"/>
                <a:gd name="connsiteX18-785" fmla="*/ 75248 w 1306267"/>
                <a:gd name="connsiteY18-786" fmla="*/ 303202 h 1424419"/>
                <a:gd name="connsiteX19-787" fmla="*/ 106293 w 1306267"/>
                <a:gd name="connsiteY19-788" fmla="*/ 282597 h 1424419"/>
                <a:gd name="connsiteX20-789" fmla="*/ 541533 w 1306267"/>
                <a:gd name="connsiteY20-790" fmla="*/ 38110 h 1424419"/>
                <a:gd name="connsiteX21-791" fmla="*/ 653528 w 1306267"/>
                <a:gd name="connsiteY21-792" fmla="*/ 0 h 1424419"/>
                <a:gd name="connsiteX0-793" fmla="*/ 653528 w 1306267"/>
                <a:gd name="connsiteY0-794" fmla="*/ 0 h 1424419"/>
                <a:gd name="connsiteX1-795" fmla="*/ 757287 w 1306267"/>
                <a:gd name="connsiteY1-796" fmla="*/ 32444 h 1424419"/>
                <a:gd name="connsiteX2-797" fmla="*/ 1206876 w 1306267"/>
                <a:gd name="connsiteY2-798" fmla="*/ 284945 h 1424419"/>
                <a:gd name="connsiteX3-799" fmla="*/ 1237706 w 1306267"/>
                <a:gd name="connsiteY3-800" fmla="*/ 306775 h 1424419"/>
                <a:gd name="connsiteX4-801" fmla="*/ 1301712 w 1306267"/>
                <a:gd name="connsiteY4-802" fmla="*/ 442384 h 1424419"/>
                <a:gd name="connsiteX5-803" fmla="*/ 1303099 w 1306267"/>
                <a:gd name="connsiteY5-804" fmla="*/ 495558 h 1424419"/>
                <a:gd name="connsiteX6-805" fmla="*/ 1303099 w 1306267"/>
                <a:gd name="connsiteY6-806" fmla="*/ 952393 h 1424419"/>
                <a:gd name="connsiteX7-807" fmla="*/ 1305306 w 1306267"/>
                <a:gd name="connsiteY7-808" fmla="*/ 990115 h 1424419"/>
                <a:gd name="connsiteX8-809" fmla="*/ 1255800 w 1306267"/>
                <a:gd name="connsiteY8-810" fmla="*/ 1142552 h 1424419"/>
                <a:gd name="connsiteX9-811" fmla="*/ 1172881 w 1306267"/>
                <a:gd name="connsiteY9-812" fmla="*/ 1179342 h 1424419"/>
                <a:gd name="connsiteX10-813" fmla="*/ 792288 w 1306267"/>
                <a:gd name="connsiteY10-814" fmla="*/ 1385653 h 1424419"/>
                <a:gd name="connsiteX11-815" fmla="*/ 522686 w 1306267"/>
                <a:gd name="connsiteY11-816" fmla="*/ 1384922 h 1424419"/>
                <a:gd name="connsiteX12-817" fmla="*/ 90241 w 1306267"/>
                <a:gd name="connsiteY12-818" fmla="*/ 1150634 h 1424419"/>
                <a:gd name="connsiteX13-819" fmla="*/ 61328 w 1306267"/>
                <a:gd name="connsiteY13-820" fmla="*/ 1127231 h 1424419"/>
                <a:gd name="connsiteX14-821" fmla="*/ 667 w 1306267"/>
                <a:gd name="connsiteY14-822" fmla="*/ 999105 h 1424419"/>
                <a:gd name="connsiteX15-823" fmla="*/ 0 w 1306267"/>
                <a:gd name="connsiteY15-824" fmla="*/ 972364 h 1424419"/>
                <a:gd name="connsiteX16-825" fmla="*/ 2496 w 1306267"/>
                <a:gd name="connsiteY16-826" fmla="*/ 463106 h 1424419"/>
                <a:gd name="connsiteX17-827" fmla="*/ 2458 w 1306267"/>
                <a:gd name="connsiteY17-828" fmla="*/ 429563 h 1424419"/>
                <a:gd name="connsiteX18-829" fmla="*/ 75248 w 1306267"/>
                <a:gd name="connsiteY18-830" fmla="*/ 303202 h 1424419"/>
                <a:gd name="connsiteX19-831" fmla="*/ 106293 w 1306267"/>
                <a:gd name="connsiteY19-832" fmla="*/ 282597 h 1424419"/>
                <a:gd name="connsiteX20-833" fmla="*/ 541533 w 1306267"/>
                <a:gd name="connsiteY20-834" fmla="*/ 38110 h 1424419"/>
                <a:gd name="connsiteX21-835" fmla="*/ 653528 w 1306267"/>
                <a:gd name="connsiteY21-836" fmla="*/ 0 h 1424419"/>
                <a:gd name="connsiteX0-837" fmla="*/ 653528 w 1306267"/>
                <a:gd name="connsiteY0-838" fmla="*/ 0 h 1424419"/>
                <a:gd name="connsiteX1-839" fmla="*/ 757287 w 1306267"/>
                <a:gd name="connsiteY1-840" fmla="*/ 32444 h 1424419"/>
                <a:gd name="connsiteX2-841" fmla="*/ 1206876 w 1306267"/>
                <a:gd name="connsiteY2-842" fmla="*/ 284945 h 1424419"/>
                <a:gd name="connsiteX3-843" fmla="*/ 1237706 w 1306267"/>
                <a:gd name="connsiteY3-844" fmla="*/ 306775 h 1424419"/>
                <a:gd name="connsiteX4-845" fmla="*/ 1301712 w 1306267"/>
                <a:gd name="connsiteY4-846" fmla="*/ 442384 h 1424419"/>
                <a:gd name="connsiteX5-847" fmla="*/ 1303099 w 1306267"/>
                <a:gd name="connsiteY5-848" fmla="*/ 495558 h 1424419"/>
                <a:gd name="connsiteX6-849" fmla="*/ 1303099 w 1306267"/>
                <a:gd name="connsiteY6-850" fmla="*/ 952393 h 1424419"/>
                <a:gd name="connsiteX7-851" fmla="*/ 1305306 w 1306267"/>
                <a:gd name="connsiteY7-852" fmla="*/ 990115 h 1424419"/>
                <a:gd name="connsiteX8-853" fmla="*/ 1255800 w 1306267"/>
                <a:gd name="connsiteY8-854" fmla="*/ 1142552 h 1424419"/>
                <a:gd name="connsiteX9-855" fmla="*/ 1172881 w 1306267"/>
                <a:gd name="connsiteY9-856" fmla="*/ 1179342 h 1424419"/>
                <a:gd name="connsiteX10-857" fmla="*/ 792288 w 1306267"/>
                <a:gd name="connsiteY10-858" fmla="*/ 1385653 h 1424419"/>
                <a:gd name="connsiteX11-859" fmla="*/ 522686 w 1306267"/>
                <a:gd name="connsiteY11-860" fmla="*/ 1384922 h 1424419"/>
                <a:gd name="connsiteX12-861" fmla="*/ 90241 w 1306267"/>
                <a:gd name="connsiteY12-862" fmla="*/ 1150634 h 1424419"/>
                <a:gd name="connsiteX13-863" fmla="*/ 61328 w 1306267"/>
                <a:gd name="connsiteY13-864" fmla="*/ 1127231 h 1424419"/>
                <a:gd name="connsiteX14-865" fmla="*/ 667 w 1306267"/>
                <a:gd name="connsiteY14-866" fmla="*/ 999105 h 1424419"/>
                <a:gd name="connsiteX15-867" fmla="*/ 0 w 1306267"/>
                <a:gd name="connsiteY15-868" fmla="*/ 972364 h 1424419"/>
                <a:gd name="connsiteX16-869" fmla="*/ 2496 w 1306267"/>
                <a:gd name="connsiteY16-870" fmla="*/ 463106 h 1424419"/>
                <a:gd name="connsiteX17-871" fmla="*/ 2458 w 1306267"/>
                <a:gd name="connsiteY17-872" fmla="*/ 429563 h 1424419"/>
                <a:gd name="connsiteX18-873" fmla="*/ 75248 w 1306267"/>
                <a:gd name="connsiteY18-874" fmla="*/ 303202 h 1424419"/>
                <a:gd name="connsiteX19-875" fmla="*/ 106293 w 1306267"/>
                <a:gd name="connsiteY19-876" fmla="*/ 282597 h 1424419"/>
                <a:gd name="connsiteX20-877" fmla="*/ 541533 w 1306267"/>
                <a:gd name="connsiteY20-878" fmla="*/ 38110 h 1424419"/>
                <a:gd name="connsiteX21-879" fmla="*/ 653528 w 1306267"/>
                <a:gd name="connsiteY21-880" fmla="*/ 0 h 1424419"/>
                <a:gd name="connsiteX0-881" fmla="*/ 653528 w 1306267"/>
                <a:gd name="connsiteY0-882" fmla="*/ 0 h 1424419"/>
                <a:gd name="connsiteX1-883" fmla="*/ 757287 w 1306267"/>
                <a:gd name="connsiteY1-884" fmla="*/ 32444 h 1424419"/>
                <a:gd name="connsiteX2-885" fmla="*/ 1206876 w 1306267"/>
                <a:gd name="connsiteY2-886" fmla="*/ 284945 h 1424419"/>
                <a:gd name="connsiteX3-887" fmla="*/ 1237706 w 1306267"/>
                <a:gd name="connsiteY3-888" fmla="*/ 306775 h 1424419"/>
                <a:gd name="connsiteX4-889" fmla="*/ 1301712 w 1306267"/>
                <a:gd name="connsiteY4-890" fmla="*/ 442384 h 1424419"/>
                <a:gd name="connsiteX5-891" fmla="*/ 1303099 w 1306267"/>
                <a:gd name="connsiteY5-892" fmla="*/ 495558 h 1424419"/>
                <a:gd name="connsiteX6-893" fmla="*/ 1303099 w 1306267"/>
                <a:gd name="connsiteY6-894" fmla="*/ 952393 h 1424419"/>
                <a:gd name="connsiteX7-895" fmla="*/ 1305306 w 1306267"/>
                <a:gd name="connsiteY7-896" fmla="*/ 990115 h 1424419"/>
                <a:gd name="connsiteX8-897" fmla="*/ 1255800 w 1306267"/>
                <a:gd name="connsiteY8-898" fmla="*/ 1142552 h 1424419"/>
                <a:gd name="connsiteX9-899" fmla="*/ 1172881 w 1306267"/>
                <a:gd name="connsiteY9-900" fmla="*/ 1179342 h 1424419"/>
                <a:gd name="connsiteX10-901" fmla="*/ 792288 w 1306267"/>
                <a:gd name="connsiteY10-902" fmla="*/ 1385653 h 1424419"/>
                <a:gd name="connsiteX11-903" fmla="*/ 522686 w 1306267"/>
                <a:gd name="connsiteY11-904" fmla="*/ 1384922 h 1424419"/>
                <a:gd name="connsiteX12-905" fmla="*/ 90241 w 1306267"/>
                <a:gd name="connsiteY12-906" fmla="*/ 1150634 h 1424419"/>
                <a:gd name="connsiteX13-907" fmla="*/ 55672 w 1306267"/>
                <a:gd name="connsiteY13-908" fmla="*/ 1124403 h 1424419"/>
                <a:gd name="connsiteX14-909" fmla="*/ 667 w 1306267"/>
                <a:gd name="connsiteY14-910" fmla="*/ 999105 h 1424419"/>
                <a:gd name="connsiteX15-911" fmla="*/ 0 w 1306267"/>
                <a:gd name="connsiteY15-912" fmla="*/ 972364 h 1424419"/>
                <a:gd name="connsiteX16-913" fmla="*/ 2496 w 1306267"/>
                <a:gd name="connsiteY16-914" fmla="*/ 463106 h 1424419"/>
                <a:gd name="connsiteX17-915" fmla="*/ 2458 w 1306267"/>
                <a:gd name="connsiteY17-916" fmla="*/ 429563 h 1424419"/>
                <a:gd name="connsiteX18-917" fmla="*/ 75248 w 1306267"/>
                <a:gd name="connsiteY18-918" fmla="*/ 303202 h 1424419"/>
                <a:gd name="connsiteX19-919" fmla="*/ 106293 w 1306267"/>
                <a:gd name="connsiteY19-920" fmla="*/ 282597 h 1424419"/>
                <a:gd name="connsiteX20-921" fmla="*/ 541533 w 1306267"/>
                <a:gd name="connsiteY20-922" fmla="*/ 38110 h 1424419"/>
                <a:gd name="connsiteX21-923" fmla="*/ 653528 w 1306267"/>
                <a:gd name="connsiteY21-924" fmla="*/ 0 h 1424419"/>
                <a:gd name="connsiteX0-925" fmla="*/ 653528 w 1306267"/>
                <a:gd name="connsiteY0-926" fmla="*/ 0 h 1424419"/>
                <a:gd name="connsiteX1-927" fmla="*/ 757287 w 1306267"/>
                <a:gd name="connsiteY1-928" fmla="*/ 32444 h 1424419"/>
                <a:gd name="connsiteX2-929" fmla="*/ 1206876 w 1306267"/>
                <a:gd name="connsiteY2-930" fmla="*/ 284945 h 1424419"/>
                <a:gd name="connsiteX3-931" fmla="*/ 1237706 w 1306267"/>
                <a:gd name="connsiteY3-932" fmla="*/ 306775 h 1424419"/>
                <a:gd name="connsiteX4-933" fmla="*/ 1301712 w 1306267"/>
                <a:gd name="connsiteY4-934" fmla="*/ 442384 h 1424419"/>
                <a:gd name="connsiteX5-935" fmla="*/ 1303099 w 1306267"/>
                <a:gd name="connsiteY5-936" fmla="*/ 495558 h 1424419"/>
                <a:gd name="connsiteX6-937" fmla="*/ 1303099 w 1306267"/>
                <a:gd name="connsiteY6-938" fmla="*/ 952393 h 1424419"/>
                <a:gd name="connsiteX7-939" fmla="*/ 1305306 w 1306267"/>
                <a:gd name="connsiteY7-940" fmla="*/ 990115 h 1424419"/>
                <a:gd name="connsiteX8-941" fmla="*/ 1255800 w 1306267"/>
                <a:gd name="connsiteY8-942" fmla="*/ 1142552 h 1424419"/>
                <a:gd name="connsiteX9-943" fmla="*/ 1172881 w 1306267"/>
                <a:gd name="connsiteY9-944" fmla="*/ 1179342 h 1424419"/>
                <a:gd name="connsiteX10-945" fmla="*/ 792288 w 1306267"/>
                <a:gd name="connsiteY10-946" fmla="*/ 1385653 h 1424419"/>
                <a:gd name="connsiteX11-947" fmla="*/ 522686 w 1306267"/>
                <a:gd name="connsiteY11-948" fmla="*/ 1384922 h 1424419"/>
                <a:gd name="connsiteX12-949" fmla="*/ 90241 w 1306267"/>
                <a:gd name="connsiteY12-950" fmla="*/ 1150634 h 1424419"/>
                <a:gd name="connsiteX13-951" fmla="*/ 55672 w 1306267"/>
                <a:gd name="connsiteY13-952" fmla="*/ 1124403 h 1424419"/>
                <a:gd name="connsiteX14-953" fmla="*/ 667 w 1306267"/>
                <a:gd name="connsiteY14-954" fmla="*/ 999105 h 1424419"/>
                <a:gd name="connsiteX15-955" fmla="*/ 0 w 1306267"/>
                <a:gd name="connsiteY15-956" fmla="*/ 972364 h 1424419"/>
                <a:gd name="connsiteX16-957" fmla="*/ 2496 w 1306267"/>
                <a:gd name="connsiteY16-958" fmla="*/ 463106 h 1424419"/>
                <a:gd name="connsiteX17-959" fmla="*/ 2458 w 1306267"/>
                <a:gd name="connsiteY17-960" fmla="*/ 429563 h 1424419"/>
                <a:gd name="connsiteX18-961" fmla="*/ 75248 w 1306267"/>
                <a:gd name="connsiteY18-962" fmla="*/ 303202 h 1424419"/>
                <a:gd name="connsiteX19-963" fmla="*/ 106293 w 1306267"/>
                <a:gd name="connsiteY19-964" fmla="*/ 282597 h 1424419"/>
                <a:gd name="connsiteX20-965" fmla="*/ 541533 w 1306267"/>
                <a:gd name="connsiteY20-966" fmla="*/ 38110 h 1424419"/>
                <a:gd name="connsiteX21-967" fmla="*/ 653528 w 1306267"/>
                <a:gd name="connsiteY21-968" fmla="*/ 0 h 1424419"/>
                <a:gd name="connsiteX0-969" fmla="*/ 653528 w 1306267"/>
                <a:gd name="connsiteY0-970" fmla="*/ 0 h 1424419"/>
                <a:gd name="connsiteX1-971" fmla="*/ 757287 w 1306267"/>
                <a:gd name="connsiteY1-972" fmla="*/ 32444 h 1424419"/>
                <a:gd name="connsiteX2-973" fmla="*/ 1206876 w 1306267"/>
                <a:gd name="connsiteY2-974" fmla="*/ 284945 h 1424419"/>
                <a:gd name="connsiteX3-975" fmla="*/ 1237706 w 1306267"/>
                <a:gd name="connsiteY3-976" fmla="*/ 306775 h 1424419"/>
                <a:gd name="connsiteX4-977" fmla="*/ 1301712 w 1306267"/>
                <a:gd name="connsiteY4-978" fmla="*/ 442384 h 1424419"/>
                <a:gd name="connsiteX5-979" fmla="*/ 1303099 w 1306267"/>
                <a:gd name="connsiteY5-980" fmla="*/ 495558 h 1424419"/>
                <a:gd name="connsiteX6-981" fmla="*/ 1303099 w 1306267"/>
                <a:gd name="connsiteY6-982" fmla="*/ 952393 h 1424419"/>
                <a:gd name="connsiteX7-983" fmla="*/ 1305306 w 1306267"/>
                <a:gd name="connsiteY7-984" fmla="*/ 990115 h 1424419"/>
                <a:gd name="connsiteX8-985" fmla="*/ 1255800 w 1306267"/>
                <a:gd name="connsiteY8-986" fmla="*/ 1142552 h 1424419"/>
                <a:gd name="connsiteX9-987" fmla="*/ 1172881 w 1306267"/>
                <a:gd name="connsiteY9-988" fmla="*/ 1179342 h 1424419"/>
                <a:gd name="connsiteX10-989" fmla="*/ 792288 w 1306267"/>
                <a:gd name="connsiteY10-990" fmla="*/ 1385653 h 1424419"/>
                <a:gd name="connsiteX11-991" fmla="*/ 522686 w 1306267"/>
                <a:gd name="connsiteY11-992" fmla="*/ 1384922 h 1424419"/>
                <a:gd name="connsiteX12-993" fmla="*/ 90241 w 1306267"/>
                <a:gd name="connsiteY12-994" fmla="*/ 1150634 h 1424419"/>
                <a:gd name="connsiteX13-995" fmla="*/ 55672 w 1306267"/>
                <a:gd name="connsiteY13-996" fmla="*/ 1124403 h 1424419"/>
                <a:gd name="connsiteX14-997" fmla="*/ 667 w 1306267"/>
                <a:gd name="connsiteY14-998" fmla="*/ 999105 h 1424419"/>
                <a:gd name="connsiteX15-999" fmla="*/ 0 w 1306267"/>
                <a:gd name="connsiteY15-1000" fmla="*/ 972364 h 1424419"/>
                <a:gd name="connsiteX16-1001" fmla="*/ 2496 w 1306267"/>
                <a:gd name="connsiteY16-1002" fmla="*/ 463106 h 1424419"/>
                <a:gd name="connsiteX17-1003" fmla="*/ 2458 w 1306267"/>
                <a:gd name="connsiteY17-1004" fmla="*/ 429563 h 1424419"/>
                <a:gd name="connsiteX18-1005" fmla="*/ 75248 w 1306267"/>
                <a:gd name="connsiteY18-1006" fmla="*/ 303202 h 1424419"/>
                <a:gd name="connsiteX19-1007" fmla="*/ 106293 w 1306267"/>
                <a:gd name="connsiteY19-1008" fmla="*/ 282597 h 1424419"/>
                <a:gd name="connsiteX20-1009" fmla="*/ 541533 w 1306267"/>
                <a:gd name="connsiteY20-1010" fmla="*/ 38110 h 1424419"/>
                <a:gd name="connsiteX21-1011" fmla="*/ 653528 w 1306267"/>
                <a:gd name="connsiteY21-1012" fmla="*/ 0 h 1424419"/>
                <a:gd name="connsiteX0-1013" fmla="*/ 653528 w 1306267"/>
                <a:gd name="connsiteY0-1014" fmla="*/ 0 h 1424419"/>
                <a:gd name="connsiteX1-1015" fmla="*/ 757287 w 1306267"/>
                <a:gd name="connsiteY1-1016" fmla="*/ 32444 h 1424419"/>
                <a:gd name="connsiteX2-1017" fmla="*/ 1206876 w 1306267"/>
                <a:gd name="connsiteY2-1018" fmla="*/ 284945 h 1424419"/>
                <a:gd name="connsiteX3-1019" fmla="*/ 1237706 w 1306267"/>
                <a:gd name="connsiteY3-1020" fmla="*/ 306775 h 1424419"/>
                <a:gd name="connsiteX4-1021" fmla="*/ 1301712 w 1306267"/>
                <a:gd name="connsiteY4-1022" fmla="*/ 442384 h 1424419"/>
                <a:gd name="connsiteX5-1023" fmla="*/ 1303099 w 1306267"/>
                <a:gd name="connsiteY5-1024" fmla="*/ 495558 h 1424419"/>
                <a:gd name="connsiteX6-1025" fmla="*/ 1303099 w 1306267"/>
                <a:gd name="connsiteY6-1026" fmla="*/ 952393 h 1424419"/>
                <a:gd name="connsiteX7-1027" fmla="*/ 1305306 w 1306267"/>
                <a:gd name="connsiteY7-1028" fmla="*/ 990115 h 1424419"/>
                <a:gd name="connsiteX8-1029" fmla="*/ 1255800 w 1306267"/>
                <a:gd name="connsiteY8-1030" fmla="*/ 1142552 h 1424419"/>
                <a:gd name="connsiteX9-1031" fmla="*/ 1172881 w 1306267"/>
                <a:gd name="connsiteY9-1032" fmla="*/ 1179342 h 1424419"/>
                <a:gd name="connsiteX10-1033" fmla="*/ 792288 w 1306267"/>
                <a:gd name="connsiteY10-1034" fmla="*/ 1385653 h 1424419"/>
                <a:gd name="connsiteX11-1035" fmla="*/ 522686 w 1306267"/>
                <a:gd name="connsiteY11-1036" fmla="*/ 1384922 h 1424419"/>
                <a:gd name="connsiteX12-1037" fmla="*/ 90241 w 1306267"/>
                <a:gd name="connsiteY12-1038" fmla="*/ 1150634 h 1424419"/>
                <a:gd name="connsiteX13-1039" fmla="*/ 55672 w 1306267"/>
                <a:gd name="connsiteY13-1040" fmla="*/ 1124403 h 1424419"/>
                <a:gd name="connsiteX14-1041" fmla="*/ 667 w 1306267"/>
                <a:gd name="connsiteY14-1042" fmla="*/ 999105 h 1424419"/>
                <a:gd name="connsiteX15-1043" fmla="*/ 0 w 1306267"/>
                <a:gd name="connsiteY15-1044" fmla="*/ 972364 h 1424419"/>
                <a:gd name="connsiteX16-1045" fmla="*/ 2496 w 1306267"/>
                <a:gd name="connsiteY16-1046" fmla="*/ 463106 h 1424419"/>
                <a:gd name="connsiteX17-1047" fmla="*/ 2458 w 1306267"/>
                <a:gd name="connsiteY17-1048" fmla="*/ 429563 h 1424419"/>
                <a:gd name="connsiteX18-1049" fmla="*/ 75248 w 1306267"/>
                <a:gd name="connsiteY18-1050" fmla="*/ 303202 h 1424419"/>
                <a:gd name="connsiteX19-1051" fmla="*/ 106293 w 1306267"/>
                <a:gd name="connsiteY19-1052" fmla="*/ 282597 h 1424419"/>
                <a:gd name="connsiteX20-1053" fmla="*/ 541533 w 1306267"/>
                <a:gd name="connsiteY20-1054" fmla="*/ 38110 h 1424419"/>
                <a:gd name="connsiteX21-1055" fmla="*/ 653528 w 1306267"/>
                <a:gd name="connsiteY21-1056" fmla="*/ 0 h 1424419"/>
                <a:gd name="connsiteX0-1057" fmla="*/ 653528 w 1306267"/>
                <a:gd name="connsiteY0-1058" fmla="*/ 0 h 1424419"/>
                <a:gd name="connsiteX1-1059" fmla="*/ 757287 w 1306267"/>
                <a:gd name="connsiteY1-1060" fmla="*/ 32444 h 1424419"/>
                <a:gd name="connsiteX2-1061" fmla="*/ 1206876 w 1306267"/>
                <a:gd name="connsiteY2-1062" fmla="*/ 284945 h 1424419"/>
                <a:gd name="connsiteX3-1063" fmla="*/ 1237706 w 1306267"/>
                <a:gd name="connsiteY3-1064" fmla="*/ 306775 h 1424419"/>
                <a:gd name="connsiteX4-1065" fmla="*/ 1301712 w 1306267"/>
                <a:gd name="connsiteY4-1066" fmla="*/ 442384 h 1424419"/>
                <a:gd name="connsiteX5-1067" fmla="*/ 1303099 w 1306267"/>
                <a:gd name="connsiteY5-1068" fmla="*/ 495558 h 1424419"/>
                <a:gd name="connsiteX6-1069" fmla="*/ 1303099 w 1306267"/>
                <a:gd name="connsiteY6-1070" fmla="*/ 952393 h 1424419"/>
                <a:gd name="connsiteX7-1071" fmla="*/ 1305306 w 1306267"/>
                <a:gd name="connsiteY7-1072" fmla="*/ 990115 h 1424419"/>
                <a:gd name="connsiteX8-1073" fmla="*/ 1255800 w 1306267"/>
                <a:gd name="connsiteY8-1074" fmla="*/ 1142552 h 1424419"/>
                <a:gd name="connsiteX9-1075" fmla="*/ 1172881 w 1306267"/>
                <a:gd name="connsiteY9-1076" fmla="*/ 1179342 h 1424419"/>
                <a:gd name="connsiteX10-1077" fmla="*/ 792288 w 1306267"/>
                <a:gd name="connsiteY10-1078" fmla="*/ 1385653 h 1424419"/>
                <a:gd name="connsiteX11-1079" fmla="*/ 522686 w 1306267"/>
                <a:gd name="connsiteY11-1080" fmla="*/ 1384922 h 1424419"/>
                <a:gd name="connsiteX12-1081" fmla="*/ 90241 w 1306267"/>
                <a:gd name="connsiteY12-1082" fmla="*/ 1150634 h 1424419"/>
                <a:gd name="connsiteX13-1083" fmla="*/ 55672 w 1306267"/>
                <a:gd name="connsiteY13-1084" fmla="*/ 1124403 h 1424419"/>
                <a:gd name="connsiteX14-1085" fmla="*/ 667 w 1306267"/>
                <a:gd name="connsiteY14-1086" fmla="*/ 999105 h 1424419"/>
                <a:gd name="connsiteX15-1087" fmla="*/ 0 w 1306267"/>
                <a:gd name="connsiteY15-1088" fmla="*/ 972364 h 1424419"/>
                <a:gd name="connsiteX16-1089" fmla="*/ 2496 w 1306267"/>
                <a:gd name="connsiteY16-1090" fmla="*/ 463106 h 1424419"/>
                <a:gd name="connsiteX17-1091" fmla="*/ 2458 w 1306267"/>
                <a:gd name="connsiteY17-1092" fmla="*/ 429563 h 1424419"/>
                <a:gd name="connsiteX18-1093" fmla="*/ 75248 w 1306267"/>
                <a:gd name="connsiteY18-1094" fmla="*/ 303202 h 1424419"/>
                <a:gd name="connsiteX19-1095" fmla="*/ 106293 w 1306267"/>
                <a:gd name="connsiteY19-1096" fmla="*/ 282597 h 1424419"/>
                <a:gd name="connsiteX20-1097" fmla="*/ 541533 w 1306267"/>
                <a:gd name="connsiteY20-1098" fmla="*/ 38110 h 1424419"/>
                <a:gd name="connsiteX21-1099" fmla="*/ 653528 w 1306267"/>
                <a:gd name="connsiteY21-1100" fmla="*/ 0 h 1424419"/>
                <a:gd name="connsiteX0-1101" fmla="*/ 653528 w 1306267"/>
                <a:gd name="connsiteY0-1102" fmla="*/ 0 h 1424419"/>
                <a:gd name="connsiteX1-1103" fmla="*/ 757287 w 1306267"/>
                <a:gd name="connsiteY1-1104" fmla="*/ 32444 h 1424419"/>
                <a:gd name="connsiteX2-1105" fmla="*/ 1206876 w 1306267"/>
                <a:gd name="connsiteY2-1106" fmla="*/ 284945 h 1424419"/>
                <a:gd name="connsiteX3-1107" fmla="*/ 1237706 w 1306267"/>
                <a:gd name="connsiteY3-1108" fmla="*/ 306775 h 1424419"/>
                <a:gd name="connsiteX4-1109" fmla="*/ 1301712 w 1306267"/>
                <a:gd name="connsiteY4-1110" fmla="*/ 442384 h 1424419"/>
                <a:gd name="connsiteX5-1111" fmla="*/ 1303099 w 1306267"/>
                <a:gd name="connsiteY5-1112" fmla="*/ 495558 h 1424419"/>
                <a:gd name="connsiteX6-1113" fmla="*/ 1303099 w 1306267"/>
                <a:gd name="connsiteY6-1114" fmla="*/ 952393 h 1424419"/>
                <a:gd name="connsiteX7-1115" fmla="*/ 1305306 w 1306267"/>
                <a:gd name="connsiteY7-1116" fmla="*/ 990115 h 1424419"/>
                <a:gd name="connsiteX8-1117" fmla="*/ 1255800 w 1306267"/>
                <a:gd name="connsiteY8-1118" fmla="*/ 1142552 h 1424419"/>
                <a:gd name="connsiteX9-1119" fmla="*/ 1172881 w 1306267"/>
                <a:gd name="connsiteY9-1120" fmla="*/ 1179342 h 1424419"/>
                <a:gd name="connsiteX10-1121" fmla="*/ 792288 w 1306267"/>
                <a:gd name="connsiteY10-1122" fmla="*/ 1385653 h 1424419"/>
                <a:gd name="connsiteX11-1123" fmla="*/ 522686 w 1306267"/>
                <a:gd name="connsiteY11-1124" fmla="*/ 1384922 h 1424419"/>
                <a:gd name="connsiteX12-1125" fmla="*/ 90241 w 1306267"/>
                <a:gd name="connsiteY12-1126" fmla="*/ 1150634 h 1424419"/>
                <a:gd name="connsiteX13-1127" fmla="*/ 48904 w 1306267"/>
                <a:gd name="connsiteY13-1128" fmla="*/ 1124403 h 1424419"/>
                <a:gd name="connsiteX14-1129" fmla="*/ 667 w 1306267"/>
                <a:gd name="connsiteY14-1130" fmla="*/ 999105 h 1424419"/>
                <a:gd name="connsiteX15-1131" fmla="*/ 0 w 1306267"/>
                <a:gd name="connsiteY15-1132" fmla="*/ 972364 h 1424419"/>
                <a:gd name="connsiteX16-1133" fmla="*/ 2496 w 1306267"/>
                <a:gd name="connsiteY16-1134" fmla="*/ 463106 h 1424419"/>
                <a:gd name="connsiteX17-1135" fmla="*/ 2458 w 1306267"/>
                <a:gd name="connsiteY17-1136" fmla="*/ 429563 h 1424419"/>
                <a:gd name="connsiteX18-1137" fmla="*/ 75248 w 1306267"/>
                <a:gd name="connsiteY18-1138" fmla="*/ 303202 h 1424419"/>
                <a:gd name="connsiteX19-1139" fmla="*/ 106293 w 1306267"/>
                <a:gd name="connsiteY19-1140" fmla="*/ 282597 h 1424419"/>
                <a:gd name="connsiteX20-1141" fmla="*/ 541533 w 1306267"/>
                <a:gd name="connsiteY20-1142" fmla="*/ 38110 h 1424419"/>
                <a:gd name="connsiteX21-1143" fmla="*/ 653528 w 1306267"/>
                <a:gd name="connsiteY21-1144" fmla="*/ 0 h 1424419"/>
                <a:gd name="connsiteX0-1145" fmla="*/ 653528 w 1306267"/>
                <a:gd name="connsiteY0-1146" fmla="*/ 0 h 1424419"/>
                <a:gd name="connsiteX1-1147" fmla="*/ 757287 w 1306267"/>
                <a:gd name="connsiteY1-1148" fmla="*/ 32444 h 1424419"/>
                <a:gd name="connsiteX2-1149" fmla="*/ 1206876 w 1306267"/>
                <a:gd name="connsiteY2-1150" fmla="*/ 284945 h 1424419"/>
                <a:gd name="connsiteX3-1151" fmla="*/ 1237706 w 1306267"/>
                <a:gd name="connsiteY3-1152" fmla="*/ 306775 h 1424419"/>
                <a:gd name="connsiteX4-1153" fmla="*/ 1301712 w 1306267"/>
                <a:gd name="connsiteY4-1154" fmla="*/ 442384 h 1424419"/>
                <a:gd name="connsiteX5-1155" fmla="*/ 1303099 w 1306267"/>
                <a:gd name="connsiteY5-1156" fmla="*/ 495558 h 1424419"/>
                <a:gd name="connsiteX6-1157" fmla="*/ 1303099 w 1306267"/>
                <a:gd name="connsiteY6-1158" fmla="*/ 952393 h 1424419"/>
                <a:gd name="connsiteX7-1159" fmla="*/ 1305306 w 1306267"/>
                <a:gd name="connsiteY7-1160" fmla="*/ 990115 h 1424419"/>
                <a:gd name="connsiteX8-1161" fmla="*/ 1255800 w 1306267"/>
                <a:gd name="connsiteY8-1162" fmla="*/ 1142552 h 1424419"/>
                <a:gd name="connsiteX9-1163" fmla="*/ 1172881 w 1306267"/>
                <a:gd name="connsiteY9-1164" fmla="*/ 1179342 h 1424419"/>
                <a:gd name="connsiteX10-1165" fmla="*/ 792288 w 1306267"/>
                <a:gd name="connsiteY10-1166" fmla="*/ 1385653 h 1424419"/>
                <a:gd name="connsiteX11-1167" fmla="*/ 522686 w 1306267"/>
                <a:gd name="connsiteY11-1168" fmla="*/ 1384922 h 1424419"/>
                <a:gd name="connsiteX12-1169" fmla="*/ 90241 w 1306267"/>
                <a:gd name="connsiteY12-1170" fmla="*/ 1150634 h 1424419"/>
                <a:gd name="connsiteX13-1171" fmla="*/ 48904 w 1306267"/>
                <a:gd name="connsiteY13-1172" fmla="*/ 1124403 h 1424419"/>
                <a:gd name="connsiteX14-1173" fmla="*/ 667 w 1306267"/>
                <a:gd name="connsiteY14-1174" fmla="*/ 999105 h 1424419"/>
                <a:gd name="connsiteX15-1175" fmla="*/ 0 w 1306267"/>
                <a:gd name="connsiteY15-1176" fmla="*/ 972364 h 1424419"/>
                <a:gd name="connsiteX16-1177" fmla="*/ 2496 w 1306267"/>
                <a:gd name="connsiteY16-1178" fmla="*/ 463106 h 1424419"/>
                <a:gd name="connsiteX17-1179" fmla="*/ 2458 w 1306267"/>
                <a:gd name="connsiteY17-1180" fmla="*/ 429563 h 1424419"/>
                <a:gd name="connsiteX18-1181" fmla="*/ 75248 w 1306267"/>
                <a:gd name="connsiteY18-1182" fmla="*/ 303202 h 1424419"/>
                <a:gd name="connsiteX19-1183" fmla="*/ 106293 w 1306267"/>
                <a:gd name="connsiteY19-1184" fmla="*/ 282597 h 1424419"/>
                <a:gd name="connsiteX20-1185" fmla="*/ 541533 w 1306267"/>
                <a:gd name="connsiteY20-1186" fmla="*/ 38110 h 1424419"/>
                <a:gd name="connsiteX21-1187" fmla="*/ 653528 w 1306267"/>
                <a:gd name="connsiteY21-1188" fmla="*/ 0 h 1424419"/>
                <a:gd name="connsiteX0-1189" fmla="*/ 653528 w 1306267"/>
                <a:gd name="connsiteY0-1190" fmla="*/ 0 h 1424419"/>
                <a:gd name="connsiteX1-1191" fmla="*/ 757287 w 1306267"/>
                <a:gd name="connsiteY1-1192" fmla="*/ 32444 h 1424419"/>
                <a:gd name="connsiteX2-1193" fmla="*/ 1206876 w 1306267"/>
                <a:gd name="connsiteY2-1194" fmla="*/ 284945 h 1424419"/>
                <a:gd name="connsiteX3-1195" fmla="*/ 1237706 w 1306267"/>
                <a:gd name="connsiteY3-1196" fmla="*/ 306775 h 1424419"/>
                <a:gd name="connsiteX4-1197" fmla="*/ 1301712 w 1306267"/>
                <a:gd name="connsiteY4-1198" fmla="*/ 442384 h 1424419"/>
                <a:gd name="connsiteX5-1199" fmla="*/ 1303099 w 1306267"/>
                <a:gd name="connsiteY5-1200" fmla="*/ 495558 h 1424419"/>
                <a:gd name="connsiteX6-1201" fmla="*/ 1303099 w 1306267"/>
                <a:gd name="connsiteY6-1202" fmla="*/ 952393 h 1424419"/>
                <a:gd name="connsiteX7-1203" fmla="*/ 1305306 w 1306267"/>
                <a:gd name="connsiteY7-1204" fmla="*/ 990115 h 1424419"/>
                <a:gd name="connsiteX8-1205" fmla="*/ 1255800 w 1306267"/>
                <a:gd name="connsiteY8-1206" fmla="*/ 1142552 h 1424419"/>
                <a:gd name="connsiteX9-1207" fmla="*/ 1172881 w 1306267"/>
                <a:gd name="connsiteY9-1208" fmla="*/ 1179342 h 1424419"/>
                <a:gd name="connsiteX10-1209" fmla="*/ 792288 w 1306267"/>
                <a:gd name="connsiteY10-1210" fmla="*/ 1385653 h 1424419"/>
                <a:gd name="connsiteX11-1211" fmla="*/ 522686 w 1306267"/>
                <a:gd name="connsiteY11-1212" fmla="*/ 1384922 h 1424419"/>
                <a:gd name="connsiteX12-1213" fmla="*/ 90241 w 1306267"/>
                <a:gd name="connsiteY12-1214" fmla="*/ 1150634 h 1424419"/>
                <a:gd name="connsiteX13-1215" fmla="*/ 48904 w 1306267"/>
                <a:gd name="connsiteY13-1216" fmla="*/ 1124403 h 1424419"/>
                <a:gd name="connsiteX14-1217" fmla="*/ 667 w 1306267"/>
                <a:gd name="connsiteY14-1218" fmla="*/ 999105 h 1424419"/>
                <a:gd name="connsiteX15-1219" fmla="*/ 0 w 1306267"/>
                <a:gd name="connsiteY15-1220" fmla="*/ 972364 h 1424419"/>
                <a:gd name="connsiteX16-1221" fmla="*/ 2496 w 1306267"/>
                <a:gd name="connsiteY16-1222" fmla="*/ 463106 h 1424419"/>
                <a:gd name="connsiteX17-1223" fmla="*/ 2458 w 1306267"/>
                <a:gd name="connsiteY17-1224" fmla="*/ 429563 h 1424419"/>
                <a:gd name="connsiteX18-1225" fmla="*/ 75248 w 1306267"/>
                <a:gd name="connsiteY18-1226" fmla="*/ 303202 h 1424419"/>
                <a:gd name="connsiteX19-1227" fmla="*/ 106293 w 1306267"/>
                <a:gd name="connsiteY19-1228" fmla="*/ 282597 h 1424419"/>
                <a:gd name="connsiteX20-1229" fmla="*/ 541533 w 1306267"/>
                <a:gd name="connsiteY20-1230" fmla="*/ 38110 h 1424419"/>
                <a:gd name="connsiteX21-1231" fmla="*/ 653528 w 1306267"/>
                <a:gd name="connsiteY21-1232" fmla="*/ 0 h 1424419"/>
                <a:gd name="connsiteX0-1233" fmla="*/ 653528 w 1306267"/>
                <a:gd name="connsiteY0-1234" fmla="*/ 0 h 1424419"/>
                <a:gd name="connsiteX1-1235" fmla="*/ 757287 w 1306267"/>
                <a:gd name="connsiteY1-1236" fmla="*/ 32444 h 1424419"/>
                <a:gd name="connsiteX2-1237" fmla="*/ 1206876 w 1306267"/>
                <a:gd name="connsiteY2-1238" fmla="*/ 284945 h 1424419"/>
                <a:gd name="connsiteX3-1239" fmla="*/ 1237706 w 1306267"/>
                <a:gd name="connsiteY3-1240" fmla="*/ 306775 h 1424419"/>
                <a:gd name="connsiteX4-1241" fmla="*/ 1301712 w 1306267"/>
                <a:gd name="connsiteY4-1242" fmla="*/ 442384 h 1424419"/>
                <a:gd name="connsiteX5-1243" fmla="*/ 1303099 w 1306267"/>
                <a:gd name="connsiteY5-1244" fmla="*/ 495558 h 1424419"/>
                <a:gd name="connsiteX6-1245" fmla="*/ 1303099 w 1306267"/>
                <a:gd name="connsiteY6-1246" fmla="*/ 952393 h 1424419"/>
                <a:gd name="connsiteX7-1247" fmla="*/ 1305306 w 1306267"/>
                <a:gd name="connsiteY7-1248" fmla="*/ 990115 h 1424419"/>
                <a:gd name="connsiteX8-1249" fmla="*/ 1255800 w 1306267"/>
                <a:gd name="connsiteY8-1250" fmla="*/ 1142552 h 1424419"/>
                <a:gd name="connsiteX9-1251" fmla="*/ 1172881 w 1306267"/>
                <a:gd name="connsiteY9-1252" fmla="*/ 1179342 h 1424419"/>
                <a:gd name="connsiteX10-1253" fmla="*/ 792288 w 1306267"/>
                <a:gd name="connsiteY10-1254" fmla="*/ 1385653 h 1424419"/>
                <a:gd name="connsiteX11-1255" fmla="*/ 522686 w 1306267"/>
                <a:gd name="connsiteY11-1256" fmla="*/ 1384922 h 1424419"/>
                <a:gd name="connsiteX12-1257" fmla="*/ 90241 w 1306267"/>
                <a:gd name="connsiteY12-1258" fmla="*/ 1150634 h 1424419"/>
                <a:gd name="connsiteX13-1259" fmla="*/ 48904 w 1306267"/>
                <a:gd name="connsiteY13-1260" fmla="*/ 1124403 h 1424419"/>
                <a:gd name="connsiteX14-1261" fmla="*/ 667 w 1306267"/>
                <a:gd name="connsiteY14-1262" fmla="*/ 999105 h 1424419"/>
                <a:gd name="connsiteX15-1263" fmla="*/ 0 w 1306267"/>
                <a:gd name="connsiteY15-1264" fmla="*/ 972364 h 1424419"/>
                <a:gd name="connsiteX16-1265" fmla="*/ 2496 w 1306267"/>
                <a:gd name="connsiteY16-1266" fmla="*/ 463106 h 1424419"/>
                <a:gd name="connsiteX17-1267" fmla="*/ 2458 w 1306267"/>
                <a:gd name="connsiteY17-1268" fmla="*/ 429563 h 1424419"/>
                <a:gd name="connsiteX18-1269" fmla="*/ 75248 w 1306267"/>
                <a:gd name="connsiteY18-1270" fmla="*/ 303202 h 1424419"/>
                <a:gd name="connsiteX19-1271" fmla="*/ 106293 w 1306267"/>
                <a:gd name="connsiteY19-1272" fmla="*/ 282597 h 1424419"/>
                <a:gd name="connsiteX20-1273" fmla="*/ 541533 w 1306267"/>
                <a:gd name="connsiteY20-1274" fmla="*/ 38110 h 1424419"/>
                <a:gd name="connsiteX21-1275" fmla="*/ 653528 w 1306267"/>
                <a:gd name="connsiteY21-1276" fmla="*/ 0 h 1424419"/>
                <a:gd name="connsiteX0-1277" fmla="*/ 653528 w 1306267"/>
                <a:gd name="connsiteY0-1278" fmla="*/ 0 h 1424419"/>
                <a:gd name="connsiteX1-1279" fmla="*/ 757287 w 1306267"/>
                <a:gd name="connsiteY1-1280" fmla="*/ 32444 h 1424419"/>
                <a:gd name="connsiteX2-1281" fmla="*/ 1206876 w 1306267"/>
                <a:gd name="connsiteY2-1282" fmla="*/ 284945 h 1424419"/>
                <a:gd name="connsiteX3-1283" fmla="*/ 1237706 w 1306267"/>
                <a:gd name="connsiteY3-1284" fmla="*/ 306775 h 1424419"/>
                <a:gd name="connsiteX4-1285" fmla="*/ 1301712 w 1306267"/>
                <a:gd name="connsiteY4-1286" fmla="*/ 442384 h 1424419"/>
                <a:gd name="connsiteX5-1287" fmla="*/ 1303099 w 1306267"/>
                <a:gd name="connsiteY5-1288" fmla="*/ 495558 h 1424419"/>
                <a:gd name="connsiteX6-1289" fmla="*/ 1303099 w 1306267"/>
                <a:gd name="connsiteY6-1290" fmla="*/ 952393 h 1424419"/>
                <a:gd name="connsiteX7-1291" fmla="*/ 1305306 w 1306267"/>
                <a:gd name="connsiteY7-1292" fmla="*/ 990115 h 1424419"/>
                <a:gd name="connsiteX8-1293" fmla="*/ 1255800 w 1306267"/>
                <a:gd name="connsiteY8-1294" fmla="*/ 1142552 h 1424419"/>
                <a:gd name="connsiteX9-1295" fmla="*/ 1172881 w 1306267"/>
                <a:gd name="connsiteY9-1296" fmla="*/ 1179342 h 1424419"/>
                <a:gd name="connsiteX10-1297" fmla="*/ 792288 w 1306267"/>
                <a:gd name="connsiteY10-1298" fmla="*/ 1385653 h 1424419"/>
                <a:gd name="connsiteX11-1299" fmla="*/ 522686 w 1306267"/>
                <a:gd name="connsiteY11-1300" fmla="*/ 1384922 h 1424419"/>
                <a:gd name="connsiteX12-1301" fmla="*/ 97009 w 1306267"/>
                <a:gd name="connsiteY12-1302" fmla="*/ 1161462 h 1424419"/>
                <a:gd name="connsiteX13-1303" fmla="*/ 48904 w 1306267"/>
                <a:gd name="connsiteY13-1304" fmla="*/ 1124403 h 1424419"/>
                <a:gd name="connsiteX14-1305" fmla="*/ 667 w 1306267"/>
                <a:gd name="connsiteY14-1306" fmla="*/ 999105 h 1424419"/>
                <a:gd name="connsiteX15-1307" fmla="*/ 0 w 1306267"/>
                <a:gd name="connsiteY15-1308" fmla="*/ 972364 h 1424419"/>
                <a:gd name="connsiteX16-1309" fmla="*/ 2496 w 1306267"/>
                <a:gd name="connsiteY16-1310" fmla="*/ 463106 h 1424419"/>
                <a:gd name="connsiteX17-1311" fmla="*/ 2458 w 1306267"/>
                <a:gd name="connsiteY17-1312" fmla="*/ 429563 h 1424419"/>
                <a:gd name="connsiteX18-1313" fmla="*/ 75248 w 1306267"/>
                <a:gd name="connsiteY18-1314" fmla="*/ 303202 h 1424419"/>
                <a:gd name="connsiteX19-1315" fmla="*/ 106293 w 1306267"/>
                <a:gd name="connsiteY19-1316" fmla="*/ 282597 h 1424419"/>
                <a:gd name="connsiteX20-1317" fmla="*/ 541533 w 1306267"/>
                <a:gd name="connsiteY20-1318" fmla="*/ 38110 h 1424419"/>
                <a:gd name="connsiteX21-1319" fmla="*/ 653528 w 1306267"/>
                <a:gd name="connsiteY21-1320" fmla="*/ 0 h 1424419"/>
                <a:gd name="connsiteX0-1321" fmla="*/ 653528 w 1306267"/>
                <a:gd name="connsiteY0-1322" fmla="*/ 0 h 1424419"/>
                <a:gd name="connsiteX1-1323" fmla="*/ 757287 w 1306267"/>
                <a:gd name="connsiteY1-1324" fmla="*/ 32444 h 1424419"/>
                <a:gd name="connsiteX2-1325" fmla="*/ 1206876 w 1306267"/>
                <a:gd name="connsiteY2-1326" fmla="*/ 284945 h 1424419"/>
                <a:gd name="connsiteX3-1327" fmla="*/ 1237706 w 1306267"/>
                <a:gd name="connsiteY3-1328" fmla="*/ 306775 h 1424419"/>
                <a:gd name="connsiteX4-1329" fmla="*/ 1301712 w 1306267"/>
                <a:gd name="connsiteY4-1330" fmla="*/ 442384 h 1424419"/>
                <a:gd name="connsiteX5-1331" fmla="*/ 1303099 w 1306267"/>
                <a:gd name="connsiteY5-1332" fmla="*/ 495558 h 1424419"/>
                <a:gd name="connsiteX6-1333" fmla="*/ 1303099 w 1306267"/>
                <a:gd name="connsiteY6-1334" fmla="*/ 952393 h 1424419"/>
                <a:gd name="connsiteX7-1335" fmla="*/ 1305306 w 1306267"/>
                <a:gd name="connsiteY7-1336" fmla="*/ 990115 h 1424419"/>
                <a:gd name="connsiteX8-1337" fmla="*/ 1255800 w 1306267"/>
                <a:gd name="connsiteY8-1338" fmla="*/ 1142552 h 1424419"/>
                <a:gd name="connsiteX9-1339" fmla="*/ 1172881 w 1306267"/>
                <a:gd name="connsiteY9-1340" fmla="*/ 1179342 h 1424419"/>
                <a:gd name="connsiteX10-1341" fmla="*/ 792288 w 1306267"/>
                <a:gd name="connsiteY10-1342" fmla="*/ 1385653 h 1424419"/>
                <a:gd name="connsiteX11-1343" fmla="*/ 522686 w 1306267"/>
                <a:gd name="connsiteY11-1344" fmla="*/ 1384922 h 1424419"/>
                <a:gd name="connsiteX12-1345" fmla="*/ 97009 w 1306267"/>
                <a:gd name="connsiteY12-1346" fmla="*/ 1161462 h 1424419"/>
                <a:gd name="connsiteX13-1347" fmla="*/ 48904 w 1306267"/>
                <a:gd name="connsiteY13-1348" fmla="*/ 1124403 h 1424419"/>
                <a:gd name="connsiteX14-1349" fmla="*/ 667 w 1306267"/>
                <a:gd name="connsiteY14-1350" fmla="*/ 999105 h 1424419"/>
                <a:gd name="connsiteX15-1351" fmla="*/ 0 w 1306267"/>
                <a:gd name="connsiteY15-1352" fmla="*/ 972364 h 1424419"/>
                <a:gd name="connsiteX16-1353" fmla="*/ 2496 w 1306267"/>
                <a:gd name="connsiteY16-1354" fmla="*/ 463106 h 1424419"/>
                <a:gd name="connsiteX17-1355" fmla="*/ 2458 w 1306267"/>
                <a:gd name="connsiteY17-1356" fmla="*/ 429563 h 1424419"/>
                <a:gd name="connsiteX18-1357" fmla="*/ 75248 w 1306267"/>
                <a:gd name="connsiteY18-1358" fmla="*/ 303202 h 1424419"/>
                <a:gd name="connsiteX19-1359" fmla="*/ 106293 w 1306267"/>
                <a:gd name="connsiteY19-1360" fmla="*/ 282597 h 1424419"/>
                <a:gd name="connsiteX20-1361" fmla="*/ 541533 w 1306267"/>
                <a:gd name="connsiteY20-1362" fmla="*/ 38110 h 1424419"/>
                <a:gd name="connsiteX21-1363" fmla="*/ 653528 w 1306267"/>
                <a:gd name="connsiteY21-1364" fmla="*/ 0 h 1424419"/>
                <a:gd name="connsiteX0-1365" fmla="*/ 653528 w 1306267"/>
                <a:gd name="connsiteY0-1366" fmla="*/ 0 h 1424419"/>
                <a:gd name="connsiteX1-1367" fmla="*/ 757287 w 1306267"/>
                <a:gd name="connsiteY1-1368" fmla="*/ 32444 h 1424419"/>
                <a:gd name="connsiteX2-1369" fmla="*/ 1206876 w 1306267"/>
                <a:gd name="connsiteY2-1370" fmla="*/ 284945 h 1424419"/>
                <a:gd name="connsiteX3-1371" fmla="*/ 1237706 w 1306267"/>
                <a:gd name="connsiteY3-1372" fmla="*/ 306775 h 1424419"/>
                <a:gd name="connsiteX4-1373" fmla="*/ 1301712 w 1306267"/>
                <a:gd name="connsiteY4-1374" fmla="*/ 442384 h 1424419"/>
                <a:gd name="connsiteX5-1375" fmla="*/ 1303099 w 1306267"/>
                <a:gd name="connsiteY5-1376" fmla="*/ 495558 h 1424419"/>
                <a:gd name="connsiteX6-1377" fmla="*/ 1303099 w 1306267"/>
                <a:gd name="connsiteY6-1378" fmla="*/ 952393 h 1424419"/>
                <a:gd name="connsiteX7-1379" fmla="*/ 1305306 w 1306267"/>
                <a:gd name="connsiteY7-1380" fmla="*/ 990115 h 1424419"/>
                <a:gd name="connsiteX8-1381" fmla="*/ 1255800 w 1306267"/>
                <a:gd name="connsiteY8-1382" fmla="*/ 1142552 h 1424419"/>
                <a:gd name="connsiteX9-1383" fmla="*/ 1172881 w 1306267"/>
                <a:gd name="connsiteY9-1384" fmla="*/ 1179342 h 1424419"/>
                <a:gd name="connsiteX10-1385" fmla="*/ 792288 w 1306267"/>
                <a:gd name="connsiteY10-1386" fmla="*/ 1385653 h 1424419"/>
                <a:gd name="connsiteX11-1387" fmla="*/ 522686 w 1306267"/>
                <a:gd name="connsiteY11-1388" fmla="*/ 1384922 h 1424419"/>
                <a:gd name="connsiteX12-1389" fmla="*/ 97009 w 1306267"/>
                <a:gd name="connsiteY12-1390" fmla="*/ 1161462 h 1424419"/>
                <a:gd name="connsiteX13-1391" fmla="*/ 44843 w 1306267"/>
                <a:gd name="connsiteY13-1392" fmla="*/ 1118989 h 1424419"/>
                <a:gd name="connsiteX14-1393" fmla="*/ 667 w 1306267"/>
                <a:gd name="connsiteY14-1394" fmla="*/ 999105 h 1424419"/>
                <a:gd name="connsiteX15-1395" fmla="*/ 0 w 1306267"/>
                <a:gd name="connsiteY15-1396" fmla="*/ 972364 h 1424419"/>
                <a:gd name="connsiteX16-1397" fmla="*/ 2496 w 1306267"/>
                <a:gd name="connsiteY16-1398" fmla="*/ 463106 h 1424419"/>
                <a:gd name="connsiteX17-1399" fmla="*/ 2458 w 1306267"/>
                <a:gd name="connsiteY17-1400" fmla="*/ 429563 h 1424419"/>
                <a:gd name="connsiteX18-1401" fmla="*/ 75248 w 1306267"/>
                <a:gd name="connsiteY18-1402" fmla="*/ 303202 h 1424419"/>
                <a:gd name="connsiteX19-1403" fmla="*/ 106293 w 1306267"/>
                <a:gd name="connsiteY19-1404" fmla="*/ 282597 h 1424419"/>
                <a:gd name="connsiteX20-1405" fmla="*/ 541533 w 1306267"/>
                <a:gd name="connsiteY20-1406" fmla="*/ 38110 h 1424419"/>
                <a:gd name="connsiteX21-1407" fmla="*/ 653528 w 1306267"/>
                <a:gd name="connsiteY21-1408" fmla="*/ 0 h 1424419"/>
                <a:gd name="connsiteX0-1409" fmla="*/ 653528 w 1306267"/>
                <a:gd name="connsiteY0-1410" fmla="*/ 0 h 1424419"/>
                <a:gd name="connsiteX1-1411" fmla="*/ 757287 w 1306267"/>
                <a:gd name="connsiteY1-1412" fmla="*/ 32444 h 1424419"/>
                <a:gd name="connsiteX2-1413" fmla="*/ 1206876 w 1306267"/>
                <a:gd name="connsiteY2-1414" fmla="*/ 284945 h 1424419"/>
                <a:gd name="connsiteX3-1415" fmla="*/ 1237706 w 1306267"/>
                <a:gd name="connsiteY3-1416" fmla="*/ 306775 h 1424419"/>
                <a:gd name="connsiteX4-1417" fmla="*/ 1301712 w 1306267"/>
                <a:gd name="connsiteY4-1418" fmla="*/ 442384 h 1424419"/>
                <a:gd name="connsiteX5-1419" fmla="*/ 1303099 w 1306267"/>
                <a:gd name="connsiteY5-1420" fmla="*/ 495558 h 1424419"/>
                <a:gd name="connsiteX6-1421" fmla="*/ 1303099 w 1306267"/>
                <a:gd name="connsiteY6-1422" fmla="*/ 952393 h 1424419"/>
                <a:gd name="connsiteX7-1423" fmla="*/ 1305306 w 1306267"/>
                <a:gd name="connsiteY7-1424" fmla="*/ 990115 h 1424419"/>
                <a:gd name="connsiteX8-1425" fmla="*/ 1255800 w 1306267"/>
                <a:gd name="connsiteY8-1426" fmla="*/ 1142552 h 1424419"/>
                <a:gd name="connsiteX9-1427" fmla="*/ 1172881 w 1306267"/>
                <a:gd name="connsiteY9-1428" fmla="*/ 1179342 h 1424419"/>
                <a:gd name="connsiteX10-1429" fmla="*/ 792288 w 1306267"/>
                <a:gd name="connsiteY10-1430" fmla="*/ 1385653 h 1424419"/>
                <a:gd name="connsiteX11-1431" fmla="*/ 522686 w 1306267"/>
                <a:gd name="connsiteY11-1432" fmla="*/ 1384922 h 1424419"/>
                <a:gd name="connsiteX12-1433" fmla="*/ 97009 w 1306267"/>
                <a:gd name="connsiteY12-1434" fmla="*/ 1161462 h 1424419"/>
                <a:gd name="connsiteX13-1435" fmla="*/ 44843 w 1306267"/>
                <a:gd name="connsiteY13-1436" fmla="*/ 1118989 h 1424419"/>
                <a:gd name="connsiteX14-1437" fmla="*/ 667 w 1306267"/>
                <a:gd name="connsiteY14-1438" fmla="*/ 999105 h 1424419"/>
                <a:gd name="connsiteX15-1439" fmla="*/ 0 w 1306267"/>
                <a:gd name="connsiteY15-1440" fmla="*/ 972364 h 1424419"/>
                <a:gd name="connsiteX16-1441" fmla="*/ 2496 w 1306267"/>
                <a:gd name="connsiteY16-1442" fmla="*/ 463106 h 1424419"/>
                <a:gd name="connsiteX17-1443" fmla="*/ 2458 w 1306267"/>
                <a:gd name="connsiteY17-1444" fmla="*/ 429563 h 1424419"/>
                <a:gd name="connsiteX18-1445" fmla="*/ 75248 w 1306267"/>
                <a:gd name="connsiteY18-1446" fmla="*/ 303202 h 1424419"/>
                <a:gd name="connsiteX19-1447" fmla="*/ 106293 w 1306267"/>
                <a:gd name="connsiteY19-1448" fmla="*/ 282597 h 1424419"/>
                <a:gd name="connsiteX20-1449" fmla="*/ 541533 w 1306267"/>
                <a:gd name="connsiteY20-1450" fmla="*/ 38110 h 1424419"/>
                <a:gd name="connsiteX21-1451" fmla="*/ 653528 w 1306267"/>
                <a:gd name="connsiteY21-1452" fmla="*/ 0 h 1424419"/>
                <a:gd name="connsiteX0-1453" fmla="*/ 653528 w 1306267"/>
                <a:gd name="connsiteY0-1454" fmla="*/ 0 h 1424419"/>
                <a:gd name="connsiteX1-1455" fmla="*/ 757287 w 1306267"/>
                <a:gd name="connsiteY1-1456" fmla="*/ 32444 h 1424419"/>
                <a:gd name="connsiteX2-1457" fmla="*/ 1206876 w 1306267"/>
                <a:gd name="connsiteY2-1458" fmla="*/ 284945 h 1424419"/>
                <a:gd name="connsiteX3-1459" fmla="*/ 1237706 w 1306267"/>
                <a:gd name="connsiteY3-1460" fmla="*/ 306775 h 1424419"/>
                <a:gd name="connsiteX4-1461" fmla="*/ 1301712 w 1306267"/>
                <a:gd name="connsiteY4-1462" fmla="*/ 442384 h 1424419"/>
                <a:gd name="connsiteX5-1463" fmla="*/ 1303099 w 1306267"/>
                <a:gd name="connsiteY5-1464" fmla="*/ 495558 h 1424419"/>
                <a:gd name="connsiteX6-1465" fmla="*/ 1303099 w 1306267"/>
                <a:gd name="connsiteY6-1466" fmla="*/ 952393 h 1424419"/>
                <a:gd name="connsiteX7-1467" fmla="*/ 1305306 w 1306267"/>
                <a:gd name="connsiteY7-1468" fmla="*/ 990115 h 1424419"/>
                <a:gd name="connsiteX8-1469" fmla="*/ 1255800 w 1306267"/>
                <a:gd name="connsiteY8-1470" fmla="*/ 1142552 h 1424419"/>
                <a:gd name="connsiteX9-1471" fmla="*/ 1172881 w 1306267"/>
                <a:gd name="connsiteY9-1472" fmla="*/ 1179342 h 1424419"/>
                <a:gd name="connsiteX10-1473" fmla="*/ 792288 w 1306267"/>
                <a:gd name="connsiteY10-1474" fmla="*/ 1385653 h 1424419"/>
                <a:gd name="connsiteX11-1475" fmla="*/ 522686 w 1306267"/>
                <a:gd name="connsiteY11-1476" fmla="*/ 1384922 h 1424419"/>
                <a:gd name="connsiteX12-1477" fmla="*/ 97009 w 1306267"/>
                <a:gd name="connsiteY12-1478" fmla="*/ 1161462 h 1424419"/>
                <a:gd name="connsiteX13-1479" fmla="*/ 44843 w 1306267"/>
                <a:gd name="connsiteY13-1480" fmla="*/ 1118989 h 1424419"/>
                <a:gd name="connsiteX14-1481" fmla="*/ 667 w 1306267"/>
                <a:gd name="connsiteY14-1482" fmla="*/ 999105 h 1424419"/>
                <a:gd name="connsiteX15-1483" fmla="*/ 0 w 1306267"/>
                <a:gd name="connsiteY15-1484" fmla="*/ 972364 h 1424419"/>
                <a:gd name="connsiteX16-1485" fmla="*/ 2496 w 1306267"/>
                <a:gd name="connsiteY16-1486" fmla="*/ 463106 h 1424419"/>
                <a:gd name="connsiteX17-1487" fmla="*/ 2458 w 1306267"/>
                <a:gd name="connsiteY17-1488" fmla="*/ 429563 h 1424419"/>
                <a:gd name="connsiteX18-1489" fmla="*/ 75248 w 1306267"/>
                <a:gd name="connsiteY18-1490" fmla="*/ 303202 h 1424419"/>
                <a:gd name="connsiteX19-1491" fmla="*/ 106293 w 1306267"/>
                <a:gd name="connsiteY19-1492" fmla="*/ 282597 h 1424419"/>
                <a:gd name="connsiteX20-1493" fmla="*/ 541533 w 1306267"/>
                <a:gd name="connsiteY20-1494" fmla="*/ 38110 h 1424419"/>
                <a:gd name="connsiteX21-1495" fmla="*/ 653528 w 1306267"/>
                <a:gd name="connsiteY21-1496" fmla="*/ 0 h 1424419"/>
                <a:gd name="connsiteX0-1497" fmla="*/ 653528 w 1306267"/>
                <a:gd name="connsiteY0-1498" fmla="*/ 0 h 1424419"/>
                <a:gd name="connsiteX1-1499" fmla="*/ 757287 w 1306267"/>
                <a:gd name="connsiteY1-1500" fmla="*/ 32444 h 1424419"/>
                <a:gd name="connsiteX2-1501" fmla="*/ 1206876 w 1306267"/>
                <a:gd name="connsiteY2-1502" fmla="*/ 284945 h 1424419"/>
                <a:gd name="connsiteX3-1503" fmla="*/ 1237706 w 1306267"/>
                <a:gd name="connsiteY3-1504" fmla="*/ 306775 h 1424419"/>
                <a:gd name="connsiteX4-1505" fmla="*/ 1301712 w 1306267"/>
                <a:gd name="connsiteY4-1506" fmla="*/ 442384 h 1424419"/>
                <a:gd name="connsiteX5-1507" fmla="*/ 1303099 w 1306267"/>
                <a:gd name="connsiteY5-1508" fmla="*/ 495558 h 1424419"/>
                <a:gd name="connsiteX6-1509" fmla="*/ 1303099 w 1306267"/>
                <a:gd name="connsiteY6-1510" fmla="*/ 952393 h 1424419"/>
                <a:gd name="connsiteX7-1511" fmla="*/ 1305306 w 1306267"/>
                <a:gd name="connsiteY7-1512" fmla="*/ 990115 h 1424419"/>
                <a:gd name="connsiteX8-1513" fmla="*/ 1255800 w 1306267"/>
                <a:gd name="connsiteY8-1514" fmla="*/ 1142552 h 1424419"/>
                <a:gd name="connsiteX9-1515" fmla="*/ 1172881 w 1306267"/>
                <a:gd name="connsiteY9-1516" fmla="*/ 1179342 h 1424419"/>
                <a:gd name="connsiteX10-1517" fmla="*/ 792288 w 1306267"/>
                <a:gd name="connsiteY10-1518" fmla="*/ 1385653 h 1424419"/>
                <a:gd name="connsiteX11-1519" fmla="*/ 522686 w 1306267"/>
                <a:gd name="connsiteY11-1520" fmla="*/ 1384922 h 1424419"/>
                <a:gd name="connsiteX12-1521" fmla="*/ 94302 w 1306267"/>
                <a:gd name="connsiteY12-1522" fmla="*/ 1158755 h 1424419"/>
                <a:gd name="connsiteX13-1523" fmla="*/ 44843 w 1306267"/>
                <a:gd name="connsiteY13-1524" fmla="*/ 1118989 h 1424419"/>
                <a:gd name="connsiteX14-1525" fmla="*/ 667 w 1306267"/>
                <a:gd name="connsiteY14-1526" fmla="*/ 999105 h 1424419"/>
                <a:gd name="connsiteX15-1527" fmla="*/ 0 w 1306267"/>
                <a:gd name="connsiteY15-1528" fmla="*/ 972364 h 1424419"/>
                <a:gd name="connsiteX16-1529" fmla="*/ 2496 w 1306267"/>
                <a:gd name="connsiteY16-1530" fmla="*/ 463106 h 1424419"/>
                <a:gd name="connsiteX17-1531" fmla="*/ 2458 w 1306267"/>
                <a:gd name="connsiteY17-1532" fmla="*/ 429563 h 1424419"/>
                <a:gd name="connsiteX18-1533" fmla="*/ 75248 w 1306267"/>
                <a:gd name="connsiteY18-1534" fmla="*/ 303202 h 1424419"/>
                <a:gd name="connsiteX19-1535" fmla="*/ 106293 w 1306267"/>
                <a:gd name="connsiteY19-1536" fmla="*/ 282597 h 1424419"/>
                <a:gd name="connsiteX20-1537" fmla="*/ 541533 w 1306267"/>
                <a:gd name="connsiteY20-1538" fmla="*/ 38110 h 1424419"/>
                <a:gd name="connsiteX21-1539" fmla="*/ 653528 w 1306267"/>
                <a:gd name="connsiteY21-1540" fmla="*/ 0 h 1424419"/>
                <a:gd name="connsiteX0-1541" fmla="*/ 653528 w 1306267"/>
                <a:gd name="connsiteY0-1542" fmla="*/ 0 h 1424419"/>
                <a:gd name="connsiteX1-1543" fmla="*/ 757287 w 1306267"/>
                <a:gd name="connsiteY1-1544" fmla="*/ 32444 h 1424419"/>
                <a:gd name="connsiteX2-1545" fmla="*/ 1206876 w 1306267"/>
                <a:gd name="connsiteY2-1546" fmla="*/ 284945 h 1424419"/>
                <a:gd name="connsiteX3-1547" fmla="*/ 1237706 w 1306267"/>
                <a:gd name="connsiteY3-1548" fmla="*/ 306775 h 1424419"/>
                <a:gd name="connsiteX4-1549" fmla="*/ 1301712 w 1306267"/>
                <a:gd name="connsiteY4-1550" fmla="*/ 442384 h 1424419"/>
                <a:gd name="connsiteX5-1551" fmla="*/ 1303099 w 1306267"/>
                <a:gd name="connsiteY5-1552" fmla="*/ 495558 h 1424419"/>
                <a:gd name="connsiteX6-1553" fmla="*/ 1303099 w 1306267"/>
                <a:gd name="connsiteY6-1554" fmla="*/ 952393 h 1424419"/>
                <a:gd name="connsiteX7-1555" fmla="*/ 1305306 w 1306267"/>
                <a:gd name="connsiteY7-1556" fmla="*/ 990115 h 1424419"/>
                <a:gd name="connsiteX8-1557" fmla="*/ 1255800 w 1306267"/>
                <a:gd name="connsiteY8-1558" fmla="*/ 1142552 h 1424419"/>
                <a:gd name="connsiteX9-1559" fmla="*/ 1172881 w 1306267"/>
                <a:gd name="connsiteY9-1560" fmla="*/ 1179342 h 1424419"/>
                <a:gd name="connsiteX10-1561" fmla="*/ 792288 w 1306267"/>
                <a:gd name="connsiteY10-1562" fmla="*/ 1385653 h 1424419"/>
                <a:gd name="connsiteX11-1563" fmla="*/ 522686 w 1306267"/>
                <a:gd name="connsiteY11-1564" fmla="*/ 1384922 h 1424419"/>
                <a:gd name="connsiteX12-1565" fmla="*/ 94302 w 1306267"/>
                <a:gd name="connsiteY12-1566" fmla="*/ 1158755 h 1424419"/>
                <a:gd name="connsiteX13-1567" fmla="*/ 39429 w 1306267"/>
                <a:gd name="connsiteY13-1568" fmla="*/ 1117635 h 1424419"/>
                <a:gd name="connsiteX14-1569" fmla="*/ 667 w 1306267"/>
                <a:gd name="connsiteY14-1570" fmla="*/ 999105 h 1424419"/>
                <a:gd name="connsiteX15-1571" fmla="*/ 0 w 1306267"/>
                <a:gd name="connsiteY15-1572" fmla="*/ 972364 h 1424419"/>
                <a:gd name="connsiteX16-1573" fmla="*/ 2496 w 1306267"/>
                <a:gd name="connsiteY16-1574" fmla="*/ 463106 h 1424419"/>
                <a:gd name="connsiteX17-1575" fmla="*/ 2458 w 1306267"/>
                <a:gd name="connsiteY17-1576" fmla="*/ 429563 h 1424419"/>
                <a:gd name="connsiteX18-1577" fmla="*/ 75248 w 1306267"/>
                <a:gd name="connsiteY18-1578" fmla="*/ 303202 h 1424419"/>
                <a:gd name="connsiteX19-1579" fmla="*/ 106293 w 1306267"/>
                <a:gd name="connsiteY19-1580" fmla="*/ 282597 h 1424419"/>
                <a:gd name="connsiteX20-1581" fmla="*/ 541533 w 1306267"/>
                <a:gd name="connsiteY20-1582" fmla="*/ 38110 h 1424419"/>
                <a:gd name="connsiteX21-1583" fmla="*/ 653528 w 1306267"/>
                <a:gd name="connsiteY21-1584" fmla="*/ 0 h 1424419"/>
                <a:gd name="connsiteX0-1585" fmla="*/ 653528 w 1305333"/>
                <a:gd name="connsiteY0-1586" fmla="*/ 0 h 1424419"/>
                <a:gd name="connsiteX1-1587" fmla="*/ 757287 w 1305333"/>
                <a:gd name="connsiteY1-1588" fmla="*/ 32444 h 1424419"/>
                <a:gd name="connsiteX2-1589" fmla="*/ 1206876 w 1305333"/>
                <a:gd name="connsiteY2-1590" fmla="*/ 284945 h 1424419"/>
                <a:gd name="connsiteX3-1591" fmla="*/ 1237706 w 1305333"/>
                <a:gd name="connsiteY3-1592" fmla="*/ 306775 h 1424419"/>
                <a:gd name="connsiteX4-1593" fmla="*/ 1301712 w 1305333"/>
                <a:gd name="connsiteY4-1594" fmla="*/ 442384 h 1424419"/>
                <a:gd name="connsiteX5-1595" fmla="*/ 1303099 w 1305333"/>
                <a:gd name="connsiteY5-1596" fmla="*/ 495558 h 1424419"/>
                <a:gd name="connsiteX6-1597" fmla="*/ 1303099 w 1305333"/>
                <a:gd name="connsiteY6-1598" fmla="*/ 952393 h 1424419"/>
                <a:gd name="connsiteX7-1599" fmla="*/ 1305306 w 1305333"/>
                <a:gd name="connsiteY7-1600" fmla="*/ 990115 h 1424419"/>
                <a:gd name="connsiteX8-1601" fmla="*/ 1227376 w 1305333"/>
                <a:gd name="connsiteY8-1602" fmla="*/ 1152027 h 1424419"/>
                <a:gd name="connsiteX9-1603" fmla="*/ 1172881 w 1305333"/>
                <a:gd name="connsiteY9-1604" fmla="*/ 1179342 h 1424419"/>
                <a:gd name="connsiteX10-1605" fmla="*/ 792288 w 1305333"/>
                <a:gd name="connsiteY10-1606" fmla="*/ 1385653 h 1424419"/>
                <a:gd name="connsiteX11-1607" fmla="*/ 522686 w 1305333"/>
                <a:gd name="connsiteY11-1608" fmla="*/ 1384922 h 1424419"/>
                <a:gd name="connsiteX12-1609" fmla="*/ 94302 w 1305333"/>
                <a:gd name="connsiteY12-1610" fmla="*/ 1158755 h 1424419"/>
                <a:gd name="connsiteX13-1611" fmla="*/ 39429 w 1305333"/>
                <a:gd name="connsiteY13-1612" fmla="*/ 1117635 h 1424419"/>
                <a:gd name="connsiteX14-1613" fmla="*/ 667 w 1305333"/>
                <a:gd name="connsiteY14-1614" fmla="*/ 999105 h 1424419"/>
                <a:gd name="connsiteX15-1615" fmla="*/ 0 w 1305333"/>
                <a:gd name="connsiteY15-1616" fmla="*/ 972364 h 1424419"/>
                <a:gd name="connsiteX16-1617" fmla="*/ 2496 w 1305333"/>
                <a:gd name="connsiteY16-1618" fmla="*/ 463106 h 1424419"/>
                <a:gd name="connsiteX17-1619" fmla="*/ 2458 w 1305333"/>
                <a:gd name="connsiteY17-1620" fmla="*/ 429563 h 1424419"/>
                <a:gd name="connsiteX18-1621" fmla="*/ 75248 w 1305333"/>
                <a:gd name="connsiteY18-1622" fmla="*/ 303202 h 1424419"/>
                <a:gd name="connsiteX19-1623" fmla="*/ 106293 w 1305333"/>
                <a:gd name="connsiteY19-1624" fmla="*/ 282597 h 1424419"/>
                <a:gd name="connsiteX20-1625" fmla="*/ 541533 w 1305333"/>
                <a:gd name="connsiteY20-1626" fmla="*/ 38110 h 1424419"/>
                <a:gd name="connsiteX21-1627" fmla="*/ 653528 w 1305333"/>
                <a:gd name="connsiteY21-1628" fmla="*/ 0 h 1424419"/>
                <a:gd name="connsiteX0-1629" fmla="*/ 653528 w 1305333"/>
                <a:gd name="connsiteY0-1630" fmla="*/ 0 h 1424419"/>
                <a:gd name="connsiteX1-1631" fmla="*/ 757287 w 1305333"/>
                <a:gd name="connsiteY1-1632" fmla="*/ 32444 h 1424419"/>
                <a:gd name="connsiteX2-1633" fmla="*/ 1206876 w 1305333"/>
                <a:gd name="connsiteY2-1634" fmla="*/ 284945 h 1424419"/>
                <a:gd name="connsiteX3-1635" fmla="*/ 1237706 w 1305333"/>
                <a:gd name="connsiteY3-1636" fmla="*/ 306775 h 1424419"/>
                <a:gd name="connsiteX4-1637" fmla="*/ 1301712 w 1305333"/>
                <a:gd name="connsiteY4-1638" fmla="*/ 442384 h 1424419"/>
                <a:gd name="connsiteX5-1639" fmla="*/ 1303099 w 1305333"/>
                <a:gd name="connsiteY5-1640" fmla="*/ 495558 h 1424419"/>
                <a:gd name="connsiteX6-1641" fmla="*/ 1303099 w 1305333"/>
                <a:gd name="connsiteY6-1642" fmla="*/ 952393 h 1424419"/>
                <a:gd name="connsiteX7-1643" fmla="*/ 1302599 w 1305333"/>
                <a:gd name="connsiteY7-1644" fmla="*/ 1003650 h 1424419"/>
                <a:gd name="connsiteX8-1645" fmla="*/ 1227376 w 1305333"/>
                <a:gd name="connsiteY8-1646" fmla="*/ 1152027 h 1424419"/>
                <a:gd name="connsiteX9-1647" fmla="*/ 1172881 w 1305333"/>
                <a:gd name="connsiteY9-1648" fmla="*/ 1179342 h 1424419"/>
                <a:gd name="connsiteX10-1649" fmla="*/ 792288 w 1305333"/>
                <a:gd name="connsiteY10-1650" fmla="*/ 1385653 h 1424419"/>
                <a:gd name="connsiteX11-1651" fmla="*/ 522686 w 1305333"/>
                <a:gd name="connsiteY11-1652" fmla="*/ 1384922 h 1424419"/>
                <a:gd name="connsiteX12-1653" fmla="*/ 94302 w 1305333"/>
                <a:gd name="connsiteY12-1654" fmla="*/ 1158755 h 1424419"/>
                <a:gd name="connsiteX13-1655" fmla="*/ 39429 w 1305333"/>
                <a:gd name="connsiteY13-1656" fmla="*/ 1117635 h 1424419"/>
                <a:gd name="connsiteX14-1657" fmla="*/ 667 w 1305333"/>
                <a:gd name="connsiteY14-1658" fmla="*/ 999105 h 1424419"/>
                <a:gd name="connsiteX15-1659" fmla="*/ 0 w 1305333"/>
                <a:gd name="connsiteY15-1660" fmla="*/ 972364 h 1424419"/>
                <a:gd name="connsiteX16-1661" fmla="*/ 2496 w 1305333"/>
                <a:gd name="connsiteY16-1662" fmla="*/ 463106 h 1424419"/>
                <a:gd name="connsiteX17-1663" fmla="*/ 2458 w 1305333"/>
                <a:gd name="connsiteY17-1664" fmla="*/ 429563 h 1424419"/>
                <a:gd name="connsiteX18-1665" fmla="*/ 75248 w 1305333"/>
                <a:gd name="connsiteY18-1666" fmla="*/ 303202 h 1424419"/>
                <a:gd name="connsiteX19-1667" fmla="*/ 106293 w 1305333"/>
                <a:gd name="connsiteY19-1668" fmla="*/ 282597 h 1424419"/>
                <a:gd name="connsiteX20-1669" fmla="*/ 541533 w 1305333"/>
                <a:gd name="connsiteY20-1670" fmla="*/ 38110 h 1424419"/>
                <a:gd name="connsiteX21-1671" fmla="*/ 653528 w 1305333"/>
                <a:gd name="connsiteY21-1672" fmla="*/ 0 h 1424419"/>
                <a:gd name="connsiteX0-1673" fmla="*/ 653528 w 1305080"/>
                <a:gd name="connsiteY0-1674" fmla="*/ 0 h 1424419"/>
                <a:gd name="connsiteX1-1675" fmla="*/ 757287 w 1305080"/>
                <a:gd name="connsiteY1-1676" fmla="*/ 32444 h 1424419"/>
                <a:gd name="connsiteX2-1677" fmla="*/ 1206876 w 1305080"/>
                <a:gd name="connsiteY2-1678" fmla="*/ 284945 h 1424419"/>
                <a:gd name="connsiteX3-1679" fmla="*/ 1237706 w 1305080"/>
                <a:gd name="connsiteY3-1680" fmla="*/ 306775 h 1424419"/>
                <a:gd name="connsiteX4-1681" fmla="*/ 1301712 w 1305080"/>
                <a:gd name="connsiteY4-1682" fmla="*/ 442384 h 1424419"/>
                <a:gd name="connsiteX5-1683" fmla="*/ 1303099 w 1305080"/>
                <a:gd name="connsiteY5-1684" fmla="*/ 495558 h 1424419"/>
                <a:gd name="connsiteX6-1685" fmla="*/ 1301746 w 1305080"/>
                <a:gd name="connsiteY6-1686" fmla="*/ 953747 h 1424419"/>
                <a:gd name="connsiteX7-1687" fmla="*/ 1302599 w 1305080"/>
                <a:gd name="connsiteY7-1688" fmla="*/ 1003650 h 1424419"/>
                <a:gd name="connsiteX8-1689" fmla="*/ 1227376 w 1305080"/>
                <a:gd name="connsiteY8-1690" fmla="*/ 1152027 h 1424419"/>
                <a:gd name="connsiteX9-1691" fmla="*/ 1172881 w 1305080"/>
                <a:gd name="connsiteY9-1692" fmla="*/ 1179342 h 1424419"/>
                <a:gd name="connsiteX10-1693" fmla="*/ 792288 w 1305080"/>
                <a:gd name="connsiteY10-1694" fmla="*/ 1385653 h 1424419"/>
                <a:gd name="connsiteX11-1695" fmla="*/ 522686 w 1305080"/>
                <a:gd name="connsiteY11-1696" fmla="*/ 1384922 h 1424419"/>
                <a:gd name="connsiteX12-1697" fmla="*/ 94302 w 1305080"/>
                <a:gd name="connsiteY12-1698" fmla="*/ 1158755 h 1424419"/>
                <a:gd name="connsiteX13-1699" fmla="*/ 39429 w 1305080"/>
                <a:gd name="connsiteY13-1700" fmla="*/ 1117635 h 1424419"/>
                <a:gd name="connsiteX14-1701" fmla="*/ 667 w 1305080"/>
                <a:gd name="connsiteY14-1702" fmla="*/ 999105 h 1424419"/>
                <a:gd name="connsiteX15-1703" fmla="*/ 0 w 1305080"/>
                <a:gd name="connsiteY15-1704" fmla="*/ 972364 h 1424419"/>
                <a:gd name="connsiteX16-1705" fmla="*/ 2496 w 1305080"/>
                <a:gd name="connsiteY16-1706" fmla="*/ 463106 h 1424419"/>
                <a:gd name="connsiteX17-1707" fmla="*/ 2458 w 1305080"/>
                <a:gd name="connsiteY17-1708" fmla="*/ 429563 h 1424419"/>
                <a:gd name="connsiteX18-1709" fmla="*/ 75248 w 1305080"/>
                <a:gd name="connsiteY18-1710" fmla="*/ 303202 h 1424419"/>
                <a:gd name="connsiteX19-1711" fmla="*/ 106293 w 1305080"/>
                <a:gd name="connsiteY19-1712" fmla="*/ 282597 h 1424419"/>
                <a:gd name="connsiteX20-1713" fmla="*/ 541533 w 1305080"/>
                <a:gd name="connsiteY20-1714" fmla="*/ 38110 h 1424419"/>
                <a:gd name="connsiteX21-1715" fmla="*/ 653528 w 1305080"/>
                <a:gd name="connsiteY21-1716" fmla="*/ 0 h 1424419"/>
                <a:gd name="connsiteX0-1717" fmla="*/ 653528 w 1305299"/>
                <a:gd name="connsiteY0-1718" fmla="*/ 0 h 1424419"/>
                <a:gd name="connsiteX1-1719" fmla="*/ 757287 w 1305299"/>
                <a:gd name="connsiteY1-1720" fmla="*/ 32444 h 1424419"/>
                <a:gd name="connsiteX2-1721" fmla="*/ 1206876 w 1305299"/>
                <a:gd name="connsiteY2-1722" fmla="*/ 284945 h 1424419"/>
                <a:gd name="connsiteX3-1723" fmla="*/ 1237706 w 1305299"/>
                <a:gd name="connsiteY3-1724" fmla="*/ 306775 h 1424419"/>
                <a:gd name="connsiteX4-1725" fmla="*/ 1301712 w 1305299"/>
                <a:gd name="connsiteY4-1726" fmla="*/ 442384 h 1424419"/>
                <a:gd name="connsiteX5-1727" fmla="*/ 1303099 w 1305299"/>
                <a:gd name="connsiteY5-1728" fmla="*/ 495558 h 1424419"/>
                <a:gd name="connsiteX6-1729" fmla="*/ 1301746 w 1305299"/>
                <a:gd name="connsiteY6-1730" fmla="*/ 953747 h 1424419"/>
                <a:gd name="connsiteX7-1731" fmla="*/ 1302599 w 1305299"/>
                <a:gd name="connsiteY7-1732" fmla="*/ 1003650 h 1424419"/>
                <a:gd name="connsiteX8-1733" fmla="*/ 1227376 w 1305299"/>
                <a:gd name="connsiteY8-1734" fmla="*/ 1152027 h 1424419"/>
                <a:gd name="connsiteX9-1735" fmla="*/ 1172881 w 1305299"/>
                <a:gd name="connsiteY9-1736" fmla="*/ 1179342 h 1424419"/>
                <a:gd name="connsiteX10-1737" fmla="*/ 792288 w 1305299"/>
                <a:gd name="connsiteY10-1738" fmla="*/ 1385653 h 1424419"/>
                <a:gd name="connsiteX11-1739" fmla="*/ 522686 w 1305299"/>
                <a:gd name="connsiteY11-1740" fmla="*/ 1384922 h 1424419"/>
                <a:gd name="connsiteX12-1741" fmla="*/ 94302 w 1305299"/>
                <a:gd name="connsiteY12-1742" fmla="*/ 1158755 h 1424419"/>
                <a:gd name="connsiteX13-1743" fmla="*/ 39429 w 1305299"/>
                <a:gd name="connsiteY13-1744" fmla="*/ 1117635 h 1424419"/>
                <a:gd name="connsiteX14-1745" fmla="*/ 667 w 1305299"/>
                <a:gd name="connsiteY14-1746" fmla="*/ 999105 h 1424419"/>
                <a:gd name="connsiteX15-1747" fmla="*/ 0 w 1305299"/>
                <a:gd name="connsiteY15-1748" fmla="*/ 972364 h 1424419"/>
                <a:gd name="connsiteX16-1749" fmla="*/ 2496 w 1305299"/>
                <a:gd name="connsiteY16-1750" fmla="*/ 463106 h 1424419"/>
                <a:gd name="connsiteX17-1751" fmla="*/ 2458 w 1305299"/>
                <a:gd name="connsiteY17-1752" fmla="*/ 429563 h 1424419"/>
                <a:gd name="connsiteX18-1753" fmla="*/ 75248 w 1305299"/>
                <a:gd name="connsiteY18-1754" fmla="*/ 303202 h 1424419"/>
                <a:gd name="connsiteX19-1755" fmla="*/ 106293 w 1305299"/>
                <a:gd name="connsiteY19-1756" fmla="*/ 282597 h 1424419"/>
                <a:gd name="connsiteX20-1757" fmla="*/ 541533 w 1305299"/>
                <a:gd name="connsiteY20-1758" fmla="*/ 38110 h 1424419"/>
                <a:gd name="connsiteX21-1759" fmla="*/ 653528 w 1305299"/>
                <a:gd name="connsiteY21-1760" fmla="*/ 0 h 1424419"/>
                <a:gd name="connsiteX0-1761" fmla="*/ 653528 w 1306646"/>
                <a:gd name="connsiteY0-1762" fmla="*/ 0 h 1424419"/>
                <a:gd name="connsiteX1-1763" fmla="*/ 757287 w 1306646"/>
                <a:gd name="connsiteY1-1764" fmla="*/ 32444 h 1424419"/>
                <a:gd name="connsiteX2-1765" fmla="*/ 1206876 w 1306646"/>
                <a:gd name="connsiteY2-1766" fmla="*/ 284945 h 1424419"/>
                <a:gd name="connsiteX3-1767" fmla="*/ 1237706 w 1306646"/>
                <a:gd name="connsiteY3-1768" fmla="*/ 306775 h 1424419"/>
                <a:gd name="connsiteX4-1769" fmla="*/ 1301712 w 1306646"/>
                <a:gd name="connsiteY4-1770" fmla="*/ 442384 h 1424419"/>
                <a:gd name="connsiteX5-1771" fmla="*/ 1303099 w 1306646"/>
                <a:gd name="connsiteY5-1772" fmla="*/ 495558 h 1424419"/>
                <a:gd name="connsiteX6-1773" fmla="*/ 1301746 w 1306646"/>
                <a:gd name="connsiteY6-1774" fmla="*/ 953747 h 1424419"/>
                <a:gd name="connsiteX7-1775" fmla="*/ 1302599 w 1306646"/>
                <a:gd name="connsiteY7-1776" fmla="*/ 1003650 h 1424419"/>
                <a:gd name="connsiteX8-1777" fmla="*/ 1227376 w 1306646"/>
                <a:gd name="connsiteY8-1778" fmla="*/ 1152027 h 1424419"/>
                <a:gd name="connsiteX9-1779" fmla="*/ 1172881 w 1306646"/>
                <a:gd name="connsiteY9-1780" fmla="*/ 1179342 h 1424419"/>
                <a:gd name="connsiteX10-1781" fmla="*/ 792288 w 1306646"/>
                <a:gd name="connsiteY10-1782" fmla="*/ 1385653 h 1424419"/>
                <a:gd name="connsiteX11-1783" fmla="*/ 522686 w 1306646"/>
                <a:gd name="connsiteY11-1784" fmla="*/ 1384922 h 1424419"/>
                <a:gd name="connsiteX12-1785" fmla="*/ 94302 w 1306646"/>
                <a:gd name="connsiteY12-1786" fmla="*/ 1158755 h 1424419"/>
                <a:gd name="connsiteX13-1787" fmla="*/ 39429 w 1306646"/>
                <a:gd name="connsiteY13-1788" fmla="*/ 1117635 h 1424419"/>
                <a:gd name="connsiteX14-1789" fmla="*/ 667 w 1306646"/>
                <a:gd name="connsiteY14-1790" fmla="*/ 999105 h 1424419"/>
                <a:gd name="connsiteX15-1791" fmla="*/ 0 w 1306646"/>
                <a:gd name="connsiteY15-1792" fmla="*/ 972364 h 1424419"/>
                <a:gd name="connsiteX16-1793" fmla="*/ 2496 w 1306646"/>
                <a:gd name="connsiteY16-1794" fmla="*/ 463106 h 1424419"/>
                <a:gd name="connsiteX17-1795" fmla="*/ 2458 w 1306646"/>
                <a:gd name="connsiteY17-1796" fmla="*/ 429563 h 1424419"/>
                <a:gd name="connsiteX18-1797" fmla="*/ 75248 w 1306646"/>
                <a:gd name="connsiteY18-1798" fmla="*/ 303202 h 1424419"/>
                <a:gd name="connsiteX19-1799" fmla="*/ 106293 w 1306646"/>
                <a:gd name="connsiteY19-1800" fmla="*/ 282597 h 1424419"/>
                <a:gd name="connsiteX20-1801" fmla="*/ 541533 w 1306646"/>
                <a:gd name="connsiteY20-1802" fmla="*/ 38110 h 1424419"/>
                <a:gd name="connsiteX21-1803" fmla="*/ 653528 w 1306646"/>
                <a:gd name="connsiteY21-1804" fmla="*/ 0 h 1424419"/>
                <a:gd name="connsiteX0-1805" fmla="*/ 653528 w 1305299"/>
                <a:gd name="connsiteY0-1806" fmla="*/ 0 h 1424419"/>
                <a:gd name="connsiteX1-1807" fmla="*/ 757287 w 1305299"/>
                <a:gd name="connsiteY1-1808" fmla="*/ 32444 h 1424419"/>
                <a:gd name="connsiteX2-1809" fmla="*/ 1206876 w 1305299"/>
                <a:gd name="connsiteY2-1810" fmla="*/ 284945 h 1424419"/>
                <a:gd name="connsiteX3-1811" fmla="*/ 1237706 w 1305299"/>
                <a:gd name="connsiteY3-1812" fmla="*/ 306775 h 1424419"/>
                <a:gd name="connsiteX4-1813" fmla="*/ 1301712 w 1305299"/>
                <a:gd name="connsiteY4-1814" fmla="*/ 442384 h 1424419"/>
                <a:gd name="connsiteX5-1815" fmla="*/ 1303099 w 1305299"/>
                <a:gd name="connsiteY5-1816" fmla="*/ 495558 h 1424419"/>
                <a:gd name="connsiteX6-1817" fmla="*/ 1301746 w 1305299"/>
                <a:gd name="connsiteY6-1818" fmla="*/ 953747 h 1424419"/>
                <a:gd name="connsiteX7-1819" fmla="*/ 1302599 w 1305299"/>
                <a:gd name="connsiteY7-1820" fmla="*/ 1003650 h 1424419"/>
                <a:gd name="connsiteX8-1821" fmla="*/ 1227376 w 1305299"/>
                <a:gd name="connsiteY8-1822" fmla="*/ 1152027 h 1424419"/>
                <a:gd name="connsiteX9-1823" fmla="*/ 1172881 w 1305299"/>
                <a:gd name="connsiteY9-1824" fmla="*/ 1179342 h 1424419"/>
                <a:gd name="connsiteX10-1825" fmla="*/ 792288 w 1305299"/>
                <a:gd name="connsiteY10-1826" fmla="*/ 1385653 h 1424419"/>
                <a:gd name="connsiteX11-1827" fmla="*/ 522686 w 1305299"/>
                <a:gd name="connsiteY11-1828" fmla="*/ 1384922 h 1424419"/>
                <a:gd name="connsiteX12-1829" fmla="*/ 94302 w 1305299"/>
                <a:gd name="connsiteY12-1830" fmla="*/ 1158755 h 1424419"/>
                <a:gd name="connsiteX13-1831" fmla="*/ 39429 w 1305299"/>
                <a:gd name="connsiteY13-1832" fmla="*/ 1117635 h 1424419"/>
                <a:gd name="connsiteX14-1833" fmla="*/ 667 w 1305299"/>
                <a:gd name="connsiteY14-1834" fmla="*/ 999105 h 1424419"/>
                <a:gd name="connsiteX15-1835" fmla="*/ 0 w 1305299"/>
                <a:gd name="connsiteY15-1836" fmla="*/ 972364 h 1424419"/>
                <a:gd name="connsiteX16-1837" fmla="*/ 2496 w 1305299"/>
                <a:gd name="connsiteY16-1838" fmla="*/ 463106 h 1424419"/>
                <a:gd name="connsiteX17-1839" fmla="*/ 2458 w 1305299"/>
                <a:gd name="connsiteY17-1840" fmla="*/ 429563 h 1424419"/>
                <a:gd name="connsiteX18-1841" fmla="*/ 75248 w 1305299"/>
                <a:gd name="connsiteY18-1842" fmla="*/ 303202 h 1424419"/>
                <a:gd name="connsiteX19-1843" fmla="*/ 106293 w 1305299"/>
                <a:gd name="connsiteY19-1844" fmla="*/ 282597 h 1424419"/>
                <a:gd name="connsiteX20-1845" fmla="*/ 541533 w 1305299"/>
                <a:gd name="connsiteY20-1846" fmla="*/ 38110 h 1424419"/>
                <a:gd name="connsiteX21-1847" fmla="*/ 653528 w 1305299"/>
                <a:gd name="connsiteY21-1848" fmla="*/ 0 h 1424419"/>
                <a:gd name="connsiteX0-1849" fmla="*/ 653528 w 1304127"/>
                <a:gd name="connsiteY0-1850" fmla="*/ 0 h 1424419"/>
                <a:gd name="connsiteX1-1851" fmla="*/ 757287 w 1304127"/>
                <a:gd name="connsiteY1-1852" fmla="*/ 32444 h 1424419"/>
                <a:gd name="connsiteX2-1853" fmla="*/ 1206876 w 1304127"/>
                <a:gd name="connsiteY2-1854" fmla="*/ 284945 h 1424419"/>
                <a:gd name="connsiteX3-1855" fmla="*/ 1237706 w 1304127"/>
                <a:gd name="connsiteY3-1856" fmla="*/ 306775 h 1424419"/>
                <a:gd name="connsiteX4-1857" fmla="*/ 1301712 w 1304127"/>
                <a:gd name="connsiteY4-1858" fmla="*/ 442384 h 1424419"/>
                <a:gd name="connsiteX5-1859" fmla="*/ 1303099 w 1304127"/>
                <a:gd name="connsiteY5-1860" fmla="*/ 495558 h 1424419"/>
                <a:gd name="connsiteX6-1861" fmla="*/ 1301746 w 1304127"/>
                <a:gd name="connsiteY6-1862" fmla="*/ 953747 h 1424419"/>
                <a:gd name="connsiteX7-1863" fmla="*/ 1302599 w 1304127"/>
                <a:gd name="connsiteY7-1864" fmla="*/ 1003650 h 1424419"/>
                <a:gd name="connsiteX8-1865" fmla="*/ 1227376 w 1304127"/>
                <a:gd name="connsiteY8-1866" fmla="*/ 1152027 h 1424419"/>
                <a:gd name="connsiteX9-1867" fmla="*/ 1172881 w 1304127"/>
                <a:gd name="connsiteY9-1868" fmla="*/ 1179342 h 1424419"/>
                <a:gd name="connsiteX10-1869" fmla="*/ 792288 w 1304127"/>
                <a:gd name="connsiteY10-1870" fmla="*/ 1385653 h 1424419"/>
                <a:gd name="connsiteX11-1871" fmla="*/ 522686 w 1304127"/>
                <a:gd name="connsiteY11-1872" fmla="*/ 1384922 h 1424419"/>
                <a:gd name="connsiteX12-1873" fmla="*/ 94302 w 1304127"/>
                <a:gd name="connsiteY12-1874" fmla="*/ 1158755 h 1424419"/>
                <a:gd name="connsiteX13-1875" fmla="*/ 39429 w 1304127"/>
                <a:gd name="connsiteY13-1876" fmla="*/ 1117635 h 1424419"/>
                <a:gd name="connsiteX14-1877" fmla="*/ 667 w 1304127"/>
                <a:gd name="connsiteY14-1878" fmla="*/ 999105 h 1424419"/>
                <a:gd name="connsiteX15-1879" fmla="*/ 0 w 1304127"/>
                <a:gd name="connsiteY15-1880" fmla="*/ 972364 h 1424419"/>
                <a:gd name="connsiteX16-1881" fmla="*/ 2496 w 1304127"/>
                <a:gd name="connsiteY16-1882" fmla="*/ 463106 h 1424419"/>
                <a:gd name="connsiteX17-1883" fmla="*/ 2458 w 1304127"/>
                <a:gd name="connsiteY17-1884" fmla="*/ 429563 h 1424419"/>
                <a:gd name="connsiteX18-1885" fmla="*/ 75248 w 1304127"/>
                <a:gd name="connsiteY18-1886" fmla="*/ 303202 h 1424419"/>
                <a:gd name="connsiteX19-1887" fmla="*/ 106293 w 1304127"/>
                <a:gd name="connsiteY19-1888" fmla="*/ 282597 h 1424419"/>
                <a:gd name="connsiteX20-1889" fmla="*/ 541533 w 1304127"/>
                <a:gd name="connsiteY20-1890" fmla="*/ 38110 h 1424419"/>
                <a:gd name="connsiteX21-1891" fmla="*/ 653528 w 1304127"/>
                <a:gd name="connsiteY21-1892" fmla="*/ 0 h 1424419"/>
                <a:gd name="connsiteX0-1893" fmla="*/ 653528 w 1306101"/>
                <a:gd name="connsiteY0-1894" fmla="*/ 0 h 1424419"/>
                <a:gd name="connsiteX1-1895" fmla="*/ 757287 w 1306101"/>
                <a:gd name="connsiteY1-1896" fmla="*/ 32444 h 1424419"/>
                <a:gd name="connsiteX2-1897" fmla="*/ 1206876 w 1306101"/>
                <a:gd name="connsiteY2-1898" fmla="*/ 284945 h 1424419"/>
                <a:gd name="connsiteX3-1899" fmla="*/ 1237706 w 1306101"/>
                <a:gd name="connsiteY3-1900" fmla="*/ 306775 h 1424419"/>
                <a:gd name="connsiteX4-1901" fmla="*/ 1305773 w 1306101"/>
                <a:gd name="connsiteY4-1902" fmla="*/ 442384 h 1424419"/>
                <a:gd name="connsiteX5-1903" fmla="*/ 1303099 w 1306101"/>
                <a:gd name="connsiteY5-1904" fmla="*/ 495558 h 1424419"/>
                <a:gd name="connsiteX6-1905" fmla="*/ 1301746 w 1306101"/>
                <a:gd name="connsiteY6-1906" fmla="*/ 953747 h 1424419"/>
                <a:gd name="connsiteX7-1907" fmla="*/ 1302599 w 1306101"/>
                <a:gd name="connsiteY7-1908" fmla="*/ 1003650 h 1424419"/>
                <a:gd name="connsiteX8-1909" fmla="*/ 1227376 w 1306101"/>
                <a:gd name="connsiteY8-1910" fmla="*/ 1152027 h 1424419"/>
                <a:gd name="connsiteX9-1911" fmla="*/ 1172881 w 1306101"/>
                <a:gd name="connsiteY9-1912" fmla="*/ 1179342 h 1424419"/>
                <a:gd name="connsiteX10-1913" fmla="*/ 792288 w 1306101"/>
                <a:gd name="connsiteY10-1914" fmla="*/ 1385653 h 1424419"/>
                <a:gd name="connsiteX11-1915" fmla="*/ 522686 w 1306101"/>
                <a:gd name="connsiteY11-1916" fmla="*/ 1384922 h 1424419"/>
                <a:gd name="connsiteX12-1917" fmla="*/ 94302 w 1306101"/>
                <a:gd name="connsiteY12-1918" fmla="*/ 1158755 h 1424419"/>
                <a:gd name="connsiteX13-1919" fmla="*/ 39429 w 1306101"/>
                <a:gd name="connsiteY13-1920" fmla="*/ 1117635 h 1424419"/>
                <a:gd name="connsiteX14-1921" fmla="*/ 667 w 1306101"/>
                <a:gd name="connsiteY14-1922" fmla="*/ 999105 h 1424419"/>
                <a:gd name="connsiteX15-1923" fmla="*/ 0 w 1306101"/>
                <a:gd name="connsiteY15-1924" fmla="*/ 972364 h 1424419"/>
                <a:gd name="connsiteX16-1925" fmla="*/ 2496 w 1306101"/>
                <a:gd name="connsiteY16-1926" fmla="*/ 463106 h 1424419"/>
                <a:gd name="connsiteX17-1927" fmla="*/ 2458 w 1306101"/>
                <a:gd name="connsiteY17-1928" fmla="*/ 429563 h 1424419"/>
                <a:gd name="connsiteX18-1929" fmla="*/ 75248 w 1306101"/>
                <a:gd name="connsiteY18-1930" fmla="*/ 303202 h 1424419"/>
                <a:gd name="connsiteX19-1931" fmla="*/ 106293 w 1306101"/>
                <a:gd name="connsiteY19-1932" fmla="*/ 282597 h 1424419"/>
                <a:gd name="connsiteX20-1933" fmla="*/ 541533 w 1306101"/>
                <a:gd name="connsiteY20-1934" fmla="*/ 38110 h 1424419"/>
                <a:gd name="connsiteX21-1935" fmla="*/ 653528 w 1306101"/>
                <a:gd name="connsiteY21-1936" fmla="*/ 0 h 1424419"/>
                <a:gd name="connsiteX0-1937" fmla="*/ 653528 w 1304819"/>
                <a:gd name="connsiteY0-1938" fmla="*/ 0 h 1424419"/>
                <a:gd name="connsiteX1-1939" fmla="*/ 757287 w 1304819"/>
                <a:gd name="connsiteY1-1940" fmla="*/ 32444 h 1424419"/>
                <a:gd name="connsiteX2-1941" fmla="*/ 1206876 w 1304819"/>
                <a:gd name="connsiteY2-1942" fmla="*/ 284945 h 1424419"/>
                <a:gd name="connsiteX3-1943" fmla="*/ 1237706 w 1304819"/>
                <a:gd name="connsiteY3-1944" fmla="*/ 306775 h 1424419"/>
                <a:gd name="connsiteX4-1945" fmla="*/ 1304420 w 1304819"/>
                <a:gd name="connsiteY4-1946" fmla="*/ 434263 h 1424419"/>
                <a:gd name="connsiteX5-1947" fmla="*/ 1303099 w 1304819"/>
                <a:gd name="connsiteY5-1948" fmla="*/ 495558 h 1424419"/>
                <a:gd name="connsiteX6-1949" fmla="*/ 1301746 w 1304819"/>
                <a:gd name="connsiteY6-1950" fmla="*/ 953747 h 1424419"/>
                <a:gd name="connsiteX7-1951" fmla="*/ 1302599 w 1304819"/>
                <a:gd name="connsiteY7-1952" fmla="*/ 1003650 h 1424419"/>
                <a:gd name="connsiteX8-1953" fmla="*/ 1227376 w 1304819"/>
                <a:gd name="connsiteY8-1954" fmla="*/ 1152027 h 1424419"/>
                <a:gd name="connsiteX9-1955" fmla="*/ 1172881 w 1304819"/>
                <a:gd name="connsiteY9-1956" fmla="*/ 1179342 h 1424419"/>
                <a:gd name="connsiteX10-1957" fmla="*/ 792288 w 1304819"/>
                <a:gd name="connsiteY10-1958" fmla="*/ 1385653 h 1424419"/>
                <a:gd name="connsiteX11-1959" fmla="*/ 522686 w 1304819"/>
                <a:gd name="connsiteY11-1960" fmla="*/ 1384922 h 1424419"/>
                <a:gd name="connsiteX12-1961" fmla="*/ 94302 w 1304819"/>
                <a:gd name="connsiteY12-1962" fmla="*/ 1158755 h 1424419"/>
                <a:gd name="connsiteX13-1963" fmla="*/ 39429 w 1304819"/>
                <a:gd name="connsiteY13-1964" fmla="*/ 1117635 h 1424419"/>
                <a:gd name="connsiteX14-1965" fmla="*/ 667 w 1304819"/>
                <a:gd name="connsiteY14-1966" fmla="*/ 999105 h 1424419"/>
                <a:gd name="connsiteX15-1967" fmla="*/ 0 w 1304819"/>
                <a:gd name="connsiteY15-1968" fmla="*/ 972364 h 1424419"/>
                <a:gd name="connsiteX16-1969" fmla="*/ 2496 w 1304819"/>
                <a:gd name="connsiteY16-1970" fmla="*/ 463106 h 1424419"/>
                <a:gd name="connsiteX17-1971" fmla="*/ 2458 w 1304819"/>
                <a:gd name="connsiteY17-1972" fmla="*/ 429563 h 1424419"/>
                <a:gd name="connsiteX18-1973" fmla="*/ 75248 w 1304819"/>
                <a:gd name="connsiteY18-1974" fmla="*/ 303202 h 1424419"/>
                <a:gd name="connsiteX19-1975" fmla="*/ 106293 w 1304819"/>
                <a:gd name="connsiteY19-1976" fmla="*/ 282597 h 1424419"/>
                <a:gd name="connsiteX20-1977" fmla="*/ 541533 w 1304819"/>
                <a:gd name="connsiteY20-1978" fmla="*/ 38110 h 1424419"/>
                <a:gd name="connsiteX21-1979" fmla="*/ 653528 w 1304819"/>
                <a:gd name="connsiteY21-1980" fmla="*/ 0 h 1424419"/>
                <a:gd name="connsiteX0-1981" fmla="*/ 653528 w 1306525"/>
                <a:gd name="connsiteY0-1982" fmla="*/ 0 h 1424419"/>
                <a:gd name="connsiteX1-1983" fmla="*/ 757287 w 1306525"/>
                <a:gd name="connsiteY1-1984" fmla="*/ 32444 h 1424419"/>
                <a:gd name="connsiteX2-1985" fmla="*/ 1206876 w 1306525"/>
                <a:gd name="connsiteY2-1986" fmla="*/ 284945 h 1424419"/>
                <a:gd name="connsiteX3-1987" fmla="*/ 1237706 w 1306525"/>
                <a:gd name="connsiteY3-1988" fmla="*/ 306775 h 1424419"/>
                <a:gd name="connsiteX4-1989" fmla="*/ 1304420 w 1306525"/>
                <a:gd name="connsiteY4-1990" fmla="*/ 434263 h 1424419"/>
                <a:gd name="connsiteX5-1991" fmla="*/ 1305806 w 1306525"/>
                <a:gd name="connsiteY5-1992" fmla="*/ 519922 h 1424419"/>
                <a:gd name="connsiteX6-1993" fmla="*/ 1301746 w 1306525"/>
                <a:gd name="connsiteY6-1994" fmla="*/ 953747 h 1424419"/>
                <a:gd name="connsiteX7-1995" fmla="*/ 1302599 w 1306525"/>
                <a:gd name="connsiteY7-1996" fmla="*/ 1003650 h 1424419"/>
                <a:gd name="connsiteX8-1997" fmla="*/ 1227376 w 1306525"/>
                <a:gd name="connsiteY8-1998" fmla="*/ 1152027 h 1424419"/>
                <a:gd name="connsiteX9-1999" fmla="*/ 1172881 w 1306525"/>
                <a:gd name="connsiteY9-2000" fmla="*/ 1179342 h 1424419"/>
                <a:gd name="connsiteX10-2001" fmla="*/ 792288 w 1306525"/>
                <a:gd name="connsiteY10-2002" fmla="*/ 1385653 h 1424419"/>
                <a:gd name="connsiteX11-2003" fmla="*/ 522686 w 1306525"/>
                <a:gd name="connsiteY11-2004" fmla="*/ 1384922 h 1424419"/>
                <a:gd name="connsiteX12-2005" fmla="*/ 94302 w 1306525"/>
                <a:gd name="connsiteY12-2006" fmla="*/ 1158755 h 1424419"/>
                <a:gd name="connsiteX13-2007" fmla="*/ 39429 w 1306525"/>
                <a:gd name="connsiteY13-2008" fmla="*/ 1117635 h 1424419"/>
                <a:gd name="connsiteX14-2009" fmla="*/ 667 w 1306525"/>
                <a:gd name="connsiteY14-2010" fmla="*/ 999105 h 1424419"/>
                <a:gd name="connsiteX15-2011" fmla="*/ 0 w 1306525"/>
                <a:gd name="connsiteY15-2012" fmla="*/ 972364 h 1424419"/>
                <a:gd name="connsiteX16-2013" fmla="*/ 2496 w 1306525"/>
                <a:gd name="connsiteY16-2014" fmla="*/ 463106 h 1424419"/>
                <a:gd name="connsiteX17-2015" fmla="*/ 2458 w 1306525"/>
                <a:gd name="connsiteY17-2016" fmla="*/ 429563 h 1424419"/>
                <a:gd name="connsiteX18-2017" fmla="*/ 75248 w 1306525"/>
                <a:gd name="connsiteY18-2018" fmla="*/ 303202 h 1424419"/>
                <a:gd name="connsiteX19-2019" fmla="*/ 106293 w 1306525"/>
                <a:gd name="connsiteY19-2020" fmla="*/ 282597 h 1424419"/>
                <a:gd name="connsiteX20-2021" fmla="*/ 541533 w 1306525"/>
                <a:gd name="connsiteY20-2022" fmla="*/ 38110 h 1424419"/>
                <a:gd name="connsiteX21-2023" fmla="*/ 653528 w 1306525"/>
                <a:gd name="connsiteY21-2024" fmla="*/ 0 h 1424419"/>
                <a:gd name="connsiteX0-2025" fmla="*/ 653528 w 1305814"/>
                <a:gd name="connsiteY0-2026" fmla="*/ 0 h 1424419"/>
                <a:gd name="connsiteX1-2027" fmla="*/ 757287 w 1305814"/>
                <a:gd name="connsiteY1-2028" fmla="*/ 32444 h 1424419"/>
                <a:gd name="connsiteX2-2029" fmla="*/ 1206876 w 1305814"/>
                <a:gd name="connsiteY2-2030" fmla="*/ 284945 h 1424419"/>
                <a:gd name="connsiteX3-2031" fmla="*/ 1237706 w 1305814"/>
                <a:gd name="connsiteY3-2032" fmla="*/ 306775 h 1424419"/>
                <a:gd name="connsiteX4-2033" fmla="*/ 1304420 w 1305814"/>
                <a:gd name="connsiteY4-2034" fmla="*/ 434263 h 1424419"/>
                <a:gd name="connsiteX5-2035" fmla="*/ 1305806 w 1305814"/>
                <a:gd name="connsiteY5-2036" fmla="*/ 519922 h 1424419"/>
                <a:gd name="connsiteX6-2037" fmla="*/ 1301746 w 1305814"/>
                <a:gd name="connsiteY6-2038" fmla="*/ 953747 h 1424419"/>
                <a:gd name="connsiteX7-2039" fmla="*/ 1302599 w 1305814"/>
                <a:gd name="connsiteY7-2040" fmla="*/ 1003650 h 1424419"/>
                <a:gd name="connsiteX8-2041" fmla="*/ 1227376 w 1305814"/>
                <a:gd name="connsiteY8-2042" fmla="*/ 1152027 h 1424419"/>
                <a:gd name="connsiteX9-2043" fmla="*/ 1172881 w 1305814"/>
                <a:gd name="connsiteY9-2044" fmla="*/ 1179342 h 1424419"/>
                <a:gd name="connsiteX10-2045" fmla="*/ 792288 w 1305814"/>
                <a:gd name="connsiteY10-2046" fmla="*/ 1385653 h 1424419"/>
                <a:gd name="connsiteX11-2047" fmla="*/ 522686 w 1305814"/>
                <a:gd name="connsiteY11-2048" fmla="*/ 1384922 h 1424419"/>
                <a:gd name="connsiteX12-2049" fmla="*/ 94302 w 1305814"/>
                <a:gd name="connsiteY12-2050" fmla="*/ 1158755 h 1424419"/>
                <a:gd name="connsiteX13-2051" fmla="*/ 39429 w 1305814"/>
                <a:gd name="connsiteY13-2052" fmla="*/ 1117635 h 1424419"/>
                <a:gd name="connsiteX14-2053" fmla="*/ 667 w 1305814"/>
                <a:gd name="connsiteY14-2054" fmla="*/ 999105 h 1424419"/>
                <a:gd name="connsiteX15-2055" fmla="*/ 0 w 1305814"/>
                <a:gd name="connsiteY15-2056" fmla="*/ 972364 h 1424419"/>
                <a:gd name="connsiteX16-2057" fmla="*/ 2496 w 1305814"/>
                <a:gd name="connsiteY16-2058" fmla="*/ 463106 h 1424419"/>
                <a:gd name="connsiteX17-2059" fmla="*/ 2458 w 1305814"/>
                <a:gd name="connsiteY17-2060" fmla="*/ 429563 h 1424419"/>
                <a:gd name="connsiteX18-2061" fmla="*/ 75248 w 1305814"/>
                <a:gd name="connsiteY18-2062" fmla="*/ 303202 h 1424419"/>
                <a:gd name="connsiteX19-2063" fmla="*/ 106293 w 1305814"/>
                <a:gd name="connsiteY19-2064" fmla="*/ 282597 h 1424419"/>
                <a:gd name="connsiteX20-2065" fmla="*/ 541533 w 1305814"/>
                <a:gd name="connsiteY20-2066" fmla="*/ 38110 h 1424419"/>
                <a:gd name="connsiteX21-2067" fmla="*/ 653528 w 1305814"/>
                <a:gd name="connsiteY21-2068" fmla="*/ 0 h 1424419"/>
                <a:gd name="connsiteX0-2069" fmla="*/ 653528 w 1305814"/>
                <a:gd name="connsiteY0-2070" fmla="*/ 0 h 1424419"/>
                <a:gd name="connsiteX1-2071" fmla="*/ 757287 w 1305814"/>
                <a:gd name="connsiteY1-2072" fmla="*/ 32444 h 1424419"/>
                <a:gd name="connsiteX2-2073" fmla="*/ 1206876 w 1305814"/>
                <a:gd name="connsiteY2-2074" fmla="*/ 284945 h 1424419"/>
                <a:gd name="connsiteX3-2075" fmla="*/ 1237706 w 1305814"/>
                <a:gd name="connsiteY3-2076" fmla="*/ 306775 h 1424419"/>
                <a:gd name="connsiteX4-2077" fmla="*/ 1304420 w 1305814"/>
                <a:gd name="connsiteY4-2078" fmla="*/ 434263 h 1424419"/>
                <a:gd name="connsiteX5-2079" fmla="*/ 1305806 w 1305814"/>
                <a:gd name="connsiteY5-2080" fmla="*/ 519922 h 1424419"/>
                <a:gd name="connsiteX6-2081" fmla="*/ 1301746 w 1305814"/>
                <a:gd name="connsiteY6-2082" fmla="*/ 953747 h 1424419"/>
                <a:gd name="connsiteX7-2083" fmla="*/ 1302599 w 1305814"/>
                <a:gd name="connsiteY7-2084" fmla="*/ 1003650 h 1424419"/>
                <a:gd name="connsiteX8-2085" fmla="*/ 1227376 w 1305814"/>
                <a:gd name="connsiteY8-2086" fmla="*/ 1152027 h 1424419"/>
                <a:gd name="connsiteX9-2087" fmla="*/ 1172881 w 1305814"/>
                <a:gd name="connsiteY9-2088" fmla="*/ 1179342 h 1424419"/>
                <a:gd name="connsiteX10-2089" fmla="*/ 792288 w 1305814"/>
                <a:gd name="connsiteY10-2090" fmla="*/ 1385653 h 1424419"/>
                <a:gd name="connsiteX11-2091" fmla="*/ 522686 w 1305814"/>
                <a:gd name="connsiteY11-2092" fmla="*/ 1384922 h 1424419"/>
                <a:gd name="connsiteX12-2093" fmla="*/ 94302 w 1305814"/>
                <a:gd name="connsiteY12-2094" fmla="*/ 1158755 h 1424419"/>
                <a:gd name="connsiteX13-2095" fmla="*/ 39429 w 1305814"/>
                <a:gd name="connsiteY13-2096" fmla="*/ 1117635 h 1424419"/>
                <a:gd name="connsiteX14-2097" fmla="*/ 667 w 1305814"/>
                <a:gd name="connsiteY14-2098" fmla="*/ 999105 h 1424419"/>
                <a:gd name="connsiteX15-2099" fmla="*/ 0 w 1305814"/>
                <a:gd name="connsiteY15-2100" fmla="*/ 972364 h 1424419"/>
                <a:gd name="connsiteX16-2101" fmla="*/ 2496 w 1305814"/>
                <a:gd name="connsiteY16-2102" fmla="*/ 463106 h 1424419"/>
                <a:gd name="connsiteX17-2103" fmla="*/ 2458 w 1305814"/>
                <a:gd name="connsiteY17-2104" fmla="*/ 429563 h 1424419"/>
                <a:gd name="connsiteX18-2105" fmla="*/ 75248 w 1305814"/>
                <a:gd name="connsiteY18-2106" fmla="*/ 303202 h 1424419"/>
                <a:gd name="connsiteX19-2107" fmla="*/ 106293 w 1305814"/>
                <a:gd name="connsiteY19-2108" fmla="*/ 282597 h 1424419"/>
                <a:gd name="connsiteX20-2109" fmla="*/ 541533 w 1305814"/>
                <a:gd name="connsiteY20-2110" fmla="*/ 38110 h 1424419"/>
                <a:gd name="connsiteX21-2111" fmla="*/ 653528 w 1305814"/>
                <a:gd name="connsiteY21-2112" fmla="*/ 0 h 1424419"/>
                <a:gd name="connsiteX0-2113" fmla="*/ 653528 w 1305814"/>
                <a:gd name="connsiteY0-2114" fmla="*/ 0 h 1424419"/>
                <a:gd name="connsiteX1-2115" fmla="*/ 757287 w 1305814"/>
                <a:gd name="connsiteY1-2116" fmla="*/ 32444 h 1424419"/>
                <a:gd name="connsiteX2-2117" fmla="*/ 1206876 w 1305814"/>
                <a:gd name="connsiteY2-2118" fmla="*/ 284945 h 1424419"/>
                <a:gd name="connsiteX3-2119" fmla="*/ 1237706 w 1305814"/>
                <a:gd name="connsiteY3-2120" fmla="*/ 306775 h 1424419"/>
                <a:gd name="connsiteX4-2121" fmla="*/ 1304420 w 1305814"/>
                <a:gd name="connsiteY4-2122" fmla="*/ 434263 h 1424419"/>
                <a:gd name="connsiteX5-2123" fmla="*/ 1305806 w 1305814"/>
                <a:gd name="connsiteY5-2124" fmla="*/ 519922 h 1424419"/>
                <a:gd name="connsiteX6-2125" fmla="*/ 1301746 w 1305814"/>
                <a:gd name="connsiteY6-2126" fmla="*/ 953747 h 1424419"/>
                <a:gd name="connsiteX7-2127" fmla="*/ 1302599 w 1305814"/>
                <a:gd name="connsiteY7-2128" fmla="*/ 1003650 h 1424419"/>
                <a:gd name="connsiteX8-2129" fmla="*/ 1227376 w 1305814"/>
                <a:gd name="connsiteY8-2130" fmla="*/ 1152027 h 1424419"/>
                <a:gd name="connsiteX9-2131" fmla="*/ 1174235 w 1305814"/>
                <a:gd name="connsiteY9-2132" fmla="*/ 1184756 h 1424419"/>
                <a:gd name="connsiteX10-2133" fmla="*/ 792288 w 1305814"/>
                <a:gd name="connsiteY10-2134" fmla="*/ 1385653 h 1424419"/>
                <a:gd name="connsiteX11-2135" fmla="*/ 522686 w 1305814"/>
                <a:gd name="connsiteY11-2136" fmla="*/ 1384922 h 1424419"/>
                <a:gd name="connsiteX12-2137" fmla="*/ 94302 w 1305814"/>
                <a:gd name="connsiteY12-2138" fmla="*/ 1158755 h 1424419"/>
                <a:gd name="connsiteX13-2139" fmla="*/ 39429 w 1305814"/>
                <a:gd name="connsiteY13-2140" fmla="*/ 1117635 h 1424419"/>
                <a:gd name="connsiteX14-2141" fmla="*/ 667 w 1305814"/>
                <a:gd name="connsiteY14-2142" fmla="*/ 999105 h 1424419"/>
                <a:gd name="connsiteX15-2143" fmla="*/ 0 w 1305814"/>
                <a:gd name="connsiteY15-2144" fmla="*/ 972364 h 1424419"/>
                <a:gd name="connsiteX16-2145" fmla="*/ 2496 w 1305814"/>
                <a:gd name="connsiteY16-2146" fmla="*/ 463106 h 1424419"/>
                <a:gd name="connsiteX17-2147" fmla="*/ 2458 w 1305814"/>
                <a:gd name="connsiteY17-2148" fmla="*/ 429563 h 1424419"/>
                <a:gd name="connsiteX18-2149" fmla="*/ 75248 w 1305814"/>
                <a:gd name="connsiteY18-2150" fmla="*/ 303202 h 1424419"/>
                <a:gd name="connsiteX19-2151" fmla="*/ 106293 w 1305814"/>
                <a:gd name="connsiteY19-2152" fmla="*/ 282597 h 1424419"/>
                <a:gd name="connsiteX20-2153" fmla="*/ 541533 w 1305814"/>
                <a:gd name="connsiteY20-2154" fmla="*/ 38110 h 1424419"/>
                <a:gd name="connsiteX21-2155" fmla="*/ 653528 w 1305814"/>
                <a:gd name="connsiteY21-2156" fmla="*/ 0 h 1424419"/>
                <a:gd name="connsiteX0-2157" fmla="*/ 653528 w 1305814"/>
                <a:gd name="connsiteY0-2158" fmla="*/ 0 h 1424419"/>
                <a:gd name="connsiteX1-2159" fmla="*/ 757287 w 1305814"/>
                <a:gd name="connsiteY1-2160" fmla="*/ 32444 h 1424419"/>
                <a:gd name="connsiteX2-2161" fmla="*/ 1206876 w 1305814"/>
                <a:gd name="connsiteY2-2162" fmla="*/ 284945 h 1424419"/>
                <a:gd name="connsiteX3-2163" fmla="*/ 1237706 w 1305814"/>
                <a:gd name="connsiteY3-2164" fmla="*/ 306775 h 1424419"/>
                <a:gd name="connsiteX4-2165" fmla="*/ 1304420 w 1305814"/>
                <a:gd name="connsiteY4-2166" fmla="*/ 434263 h 1424419"/>
                <a:gd name="connsiteX5-2167" fmla="*/ 1305806 w 1305814"/>
                <a:gd name="connsiteY5-2168" fmla="*/ 519922 h 1424419"/>
                <a:gd name="connsiteX6-2169" fmla="*/ 1301746 w 1305814"/>
                <a:gd name="connsiteY6-2170" fmla="*/ 953747 h 1424419"/>
                <a:gd name="connsiteX7-2171" fmla="*/ 1302599 w 1305814"/>
                <a:gd name="connsiteY7-2172" fmla="*/ 1003650 h 1424419"/>
                <a:gd name="connsiteX8-2173" fmla="*/ 1227376 w 1305814"/>
                <a:gd name="connsiteY8-2174" fmla="*/ 1152027 h 1424419"/>
                <a:gd name="connsiteX9-2175" fmla="*/ 1174235 w 1305814"/>
                <a:gd name="connsiteY9-2176" fmla="*/ 1184756 h 1424419"/>
                <a:gd name="connsiteX10-2177" fmla="*/ 792288 w 1305814"/>
                <a:gd name="connsiteY10-2178" fmla="*/ 1385653 h 1424419"/>
                <a:gd name="connsiteX11-2179" fmla="*/ 522686 w 1305814"/>
                <a:gd name="connsiteY11-2180" fmla="*/ 1384922 h 1424419"/>
                <a:gd name="connsiteX12-2181" fmla="*/ 94302 w 1305814"/>
                <a:gd name="connsiteY12-2182" fmla="*/ 1158755 h 1424419"/>
                <a:gd name="connsiteX13-2183" fmla="*/ 39429 w 1305814"/>
                <a:gd name="connsiteY13-2184" fmla="*/ 1117635 h 1424419"/>
                <a:gd name="connsiteX14-2185" fmla="*/ 667 w 1305814"/>
                <a:gd name="connsiteY14-2186" fmla="*/ 999105 h 1424419"/>
                <a:gd name="connsiteX15-2187" fmla="*/ 0 w 1305814"/>
                <a:gd name="connsiteY15-2188" fmla="*/ 972364 h 1424419"/>
                <a:gd name="connsiteX16-2189" fmla="*/ 2496 w 1305814"/>
                <a:gd name="connsiteY16-2190" fmla="*/ 463106 h 1424419"/>
                <a:gd name="connsiteX17-2191" fmla="*/ 2458 w 1305814"/>
                <a:gd name="connsiteY17-2192" fmla="*/ 429563 h 1424419"/>
                <a:gd name="connsiteX18-2193" fmla="*/ 75248 w 1305814"/>
                <a:gd name="connsiteY18-2194" fmla="*/ 303202 h 1424419"/>
                <a:gd name="connsiteX19-2195" fmla="*/ 106293 w 1305814"/>
                <a:gd name="connsiteY19-2196" fmla="*/ 282597 h 1424419"/>
                <a:gd name="connsiteX20-2197" fmla="*/ 541533 w 1305814"/>
                <a:gd name="connsiteY20-2198" fmla="*/ 38110 h 1424419"/>
                <a:gd name="connsiteX21-2199" fmla="*/ 653528 w 1305814"/>
                <a:gd name="connsiteY21-2200" fmla="*/ 0 h 1424419"/>
                <a:gd name="connsiteX0-2201" fmla="*/ 653528 w 1305814"/>
                <a:gd name="connsiteY0-2202" fmla="*/ 0 h 1427408"/>
                <a:gd name="connsiteX1-2203" fmla="*/ 757287 w 1305814"/>
                <a:gd name="connsiteY1-2204" fmla="*/ 32444 h 1427408"/>
                <a:gd name="connsiteX2-2205" fmla="*/ 1206876 w 1305814"/>
                <a:gd name="connsiteY2-2206" fmla="*/ 284945 h 1427408"/>
                <a:gd name="connsiteX3-2207" fmla="*/ 1237706 w 1305814"/>
                <a:gd name="connsiteY3-2208" fmla="*/ 306775 h 1427408"/>
                <a:gd name="connsiteX4-2209" fmla="*/ 1304420 w 1305814"/>
                <a:gd name="connsiteY4-2210" fmla="*/ 434263 h 1427408"/>
                <a:gd name="connsiteX5-2211" fmla="*/ 1305806 w 1305814"/>
                <a:gd name="connsiteY5-2212" fmla="*/ 519922 h 1427408"/>
                <a:gd name="connsiteX6-2213" fmla="*/ 1301746 w 1305814"/>
                <a:gd name="connsiteY6-2214" fmla="*/ 953747 h 1427408"/>
                <a:gd name="connsiteX7-2215" fmla="*/ 1302599 w 1305814"/>
                <a:gd name="connsiteY7-2216" fmla="*/ 1003650 h 1427408"/>
                <a:gd name="connsiteX8-2217" fmla="*/ 1227376 w 1305814"/>
                <a:gd name="connsiteY8-2218" fmla="*/ 1152027 h 1427408"/>
                <a:gd name="connsiteX9-2219" fmla="*/ 1174235 w 1305814"/>
                <a:gd name="connsiteY9-2220" fmla="*/ 1184756 h 1427408"/>
                <a:gd name="connsiteX10-2221" fmla="*/ 792288 w 1305814"/>
                <a:gd name="connsiteY10-2222" fmla="*/ 1385653 h 1427408"/>
                <a:gd name="connsiteX11-2223" fmla="*/ 517719 w 1305814"/>
                <a:gd name="connsiteY11-2224" fmla="*/ 1389889 h 1427408"/>
                <a:gd name="connsiteX12-2225" fmla="*/ 94302 w 1305814"/>
                <a:gd name="connsiteY12-2226" fmla="*/ 1158755 h 1427408"/>
                <a:gd name="connsiteX13-2227" fmla="*/ 39429 w 1305814"/>
                <a:gd name="connsiteY13-2228" fmla="*/ 1117635 h 1427408"/>
                <a:gd name="connsiteX14-2229" fmla="*/ 667 w 1305814"/>
                <a:gd name="connsiteY14-2230" fmla="*/ 999105 h 1427408"/>
                <a:gd name="connsiteX15-2231" fmla="*/ 0 w 1305814"/>
                <a:gd name="connsiteY15-2232" fmla="*/ 972364 h 1427408"/>
                <a:gd name="connsiteX16-2233" fmla="*/ 2496 w 1305814"/>
                <a:gd name="connsiteY16-2234" fmla="*/ 463106 h 1427408"/>
                <a:gd name="connsiteX17-2235" fmla="*/ 2458 w 1305814"/>
                <a:gd name="connsiteY17-2236" fmla="*/ 429563 h 1427408"/>
                <a:gd name="connsiteX18-2237" fmla="*/ 75248 w 1305814"/>
                <a:gd name="connsiteY18-2238" fmla="*/ 303202 h 1427408"/>
                <a:gd name="connsiteX19-2239" fmla="*/ 106293 w 1305814"/>
                <a:gd name="connsiteY19-2240" fmla="*/ 282597 h 1427408"/>
                <a:gd name="connsiteX20-2241" fmla="*/ 541533 w 1305814"/>
                <a:gd name="connsiteY20-2242" fmla="*/ 38110 h 1427408"/>
                <a:gd name="connsiteX21-2243" fmla="*/ 653528 w 1305814"/>
                <a:gd name="connsiteY21-2244" fmla="*/ 0 h 1427408"/>
                <a:gd name="connsiteX0-2245" fmla="*/ 653528 w 1305814"/>
                <a:gd name="connsiteY0-2246" fmla="*/ 0 h 1427408"/>
                <a:gd name="connsiteX1-2247" fmla="*/ 757287 w 1305814"/>
                <a:gd name="connsiteY1-2248" fmla="*/ 32444 h 1427408"/>
                <a:gd name="connsiteX2-2249" fmla="*/ 1206876 w 1305814"/>
                <a:gd name="connsiteY2-2250" fmla="*/ 284945 h 1427408"/>
                <a:gd name="connsiteX3-2251" fmla="*/ 1237706 w 1305814"/>
                <a:gd name="connsiteY3-2252" fmla="*/ 306775 h 1427408"/>
                <a:gd name="connsiteX4-2253" fmla="*/ 1304420 w 1305814"/>
                <a:gd name="connsiteY4-2254" fmla="*/ 434263 h 1427408"/>
                <a:gd name="connsiteX5-2255" fmla="*/ 1305806 w 1305814"/>
                <a:gd name="connsiteY5-2256" fmla="*/ 519922 h 1427408"/>
                <a:gd name="connsiteX6-2257" fmla="*/ 1301746 w 1305814"/>
                <a:gd name="connsiteY6-2258" fmla="*/ 953747 h 1427408"/>
                <a:gd name="connsiteX7-2259" fmla="*/ 1302599 w 1305814"/>
                <a:gd name="connsiteY7-2260" fmla="*/ 1003650 h 1427408"/>
                <a:gd name="connsiteX8-2261" fmla="*/ 1227376 w 1305814"/>
                <a:gd name="connsiteY8-2262" fmla="*/ 1152027 h 1427408"/>
                <a:gd name="connsiteX9-2263" fmla="*/ 1174235 w 1305814"/>
                <a:gd name="connsiteY9-2264" fmla="*/ 1184756 h 1427408"/>
                <a:gd name="connsiteX10-2265" fmla="*/ 792288 w 1305814"/>
                <a:gd name="connsiteY10-2266" fmla="*/ 1385653 h 1427408"/>
                <a:gd name="connsiteX11-2267" fmla="*/ 517719 w 1305814"/>
                <a:gd name="connsiteY11-2268" fmla="*/ 1389889 h 1427408"/>
                <a:gd name="connsiteX12-2269" fmla="*/ 94302 w 1305814"/>
                <a:gd name="connsiteY12-2270" fmla="*/ 1158755 h 1427408"/>
                <a:gd name="connsiteX13-2271" fmla="*/ 39429 w 1305814"/>
                <a:gd name="connsiteY13-2272" fmla="*/ 1117635 h 1427408"/>
                <a:gd name="connsiteX14-2273" fmla="*/ 667 w 1305814"/>
                <a:gd name="connsiteY14-2274" fmla="*/ 999105 h 1427408"/>
                <a:gd name="connsiteX15-2275" fmla="*/ 0 w 1305814"/>
                <a:gd name="connsiteY15-2276" fmla="*/ 972364 h 1427408"/>
                <a:gd name="connsiteX16-2277" fmla="*/ 2496 w 1305814"/>
                <a:gd name="connsiteY16-2278" fmla="*/ 463106 h 1427408"/>
                <a:gd name="connsiteX17-2279" fmla="*/ 2458 w 1305814"/>
                <a:gd name="connsiteY17-2280" fmla="*/ 429563 h 1427408"/>
                <a:gd name="connsiteX18-2281" fmla="*/ 75248 w 1305814"/>
                <a:gd name="connsiteY18-2282" fmla="*/ 303202 h 1427408"/>
                <a:gd name="connsiteX19-2283" fmla="*/ 106293 w 1305814"/>
                <a:gd name="connsiteY19-2284" fmla="*/ 282597 h 1427408"/>
                <a:gd name="connsiteX20-2285" fmla="*/ 541533 w 1305814"/>
                <a:gd name="connsiteY20-2286" fmla="*/ 38110 h 1427408"/>
                <a:gd name="connsiteX21-2287" fmla="*/ 653528 w 1305814"/>
                <a:gd name="connsiteY21-2288" fmla="*/ 0 h 1427408"/>
                <a:gd name="connsiteX0-2289" fmla="*/ 653528 w 1305814"/>
                <a:gd name="connsiteY0-2290" fmla="*/ 0 h 1421591"/>
                <a:gd name="connsiteX1-2291" fmla="*/ 757287 w 1305814"/>
                <a:gd name="connsiteY1-2292" fmla="*/ 32444 h 1421591"/>
                <a:gd name="connsiteX2-2293" fmla="*/ 1206876 w 1305814"/>
                <a:gd name="connsiteY2-2294" fmla="*/ 284945 h 1421591"/>
                <a:gd name="connsiteX3-2295" fmla="*/ 1237706 w 1305814"/>
                <a:gd name="connsiteY3-2296" fmla="*/ 306775 h 1421591"/>
                <a:gd name="connsiteX4-2297" fmla="*/ 1304420 w 1305814"/>
                <a:gd name="connsiteY4-2298" fmla="*/ 434263 h 1421591"/>
                <a:gd name="connsiteX5-2299" fmla="*/ 1305806 w 1305814"/>
                <a:gd name="connsiteY5-2300" fmla="*/ 519922 h 1421591"/>
                <a:gd name="connsiteX6-2301" fmla="*/ 1301746 w 1305814"/>
                <a:gd name="connsiteY6-2302" fmla="*/ 953747 h 1421591"/>
                <a:gd name="connsiteX7-2303" fmla="*/ 1302599 w 1305814"/>
                <a:gd name="connsiteY7-2304" fmla="*/ 1003650 h 1421591"/>
                <a:gd name="connsiteX8-2305" fmla="*/ 1227376 w 1305814"/>
                <a:gd name="connsiteY8-2306" fmla="*/ 1152027 h 1421591"/>
                <a:gd name="connsiteX9-2307" fmla="*/ 1174235 w 1305814"/>
                <a:gd name="connsiteY9-2308" fmla="*/ 1184756 h 1421591"/>
                <a:gd name="connsiteX10-2309" fmla="*/ 792288 w 1305814"/>
                <a:gd name="connsiteY10-2310" fmla="*/ 1385653 h 1421591"/>
                <a:gd name="connsiteX11-2311" fmla="*/ 502818 w 1305814"/>
                <a:gd name="connsiteY11-2312" fmla="*/ 1379955 h 1421591"/>
                <a:gd name="connsiteX12-2313" fmla="*/ 94302 w 1305814"/>
                <a:gd name="connsiteY12-2314" fmla="*/ 1158755 h 1421591"/>
                <a:gd name="connsiteX13-2315" fmla="*/ 39429 w 1305814"/>
                <a:gd name="connsiteY13-2316" fmla="*/ 1117635 h 1421591"/>
                <a:gd name="connsiteX14-2317" fmla="*/ 667 w 1305814"/>
                <a:gd name="connsiteY14-2318" fmla="*/ 999105 h 1421591"/>
                <a:gd name="connsiteX15-2319" fmla="*/ 0 w 1305814"/>
                <a:gd name="connsiteY15-2320" fmla="*/ 972364 h 1421591"/>
                <a:gd name="connsiteX16-2321" fmla="*/ 2496 w 1305814"/>
                <a:gd name="connsiteY16-2322" fmla="*/ 463106 h 1421591"/>
                <a:gd name="connsiteX17-2323" fmla="*/ 2458 w 1305814"/>
                <a:gd name="connsiteY17-2324" fmla="*/ 429563 h 1421591"/>
                <a:gd name="connsiteX18-2325" fmla="*/ 75248 w 1305814"/>
                <a:gd name="connsiteY18-2326" fmla="*/ 303202 h 1421591"/>
                <a:gd name="connsiteX19-2327" fmla="*/ 106293 w 1305814"/>
                <a:gd name="connsiteY19-2328" fmla="*/ 282597 h 1421591"/>
                <a:gd name="connsiteX20-2329" fmla="*/ 541533 w 1305814"/>
                <a:gd name="connsiteY20-2330" fmla="*/ 38110 h 1421591"/>
                <a:gd name="connsiteX21-2331" fmla="*/ 653528 w 1305814"/>
                <a:gd name="connsiteY21-2332" fmla="*/ 0 h 1421591"/>
                <a:gd name="connsiteX0-2333" fmla="*/ 653528 w 1305814"/>
                <a:gd name="connsiteY0-2334" fmla="*/ 0 h 1423589"/>
                <a:gd name="connsiteX1-2335" fmla="*/ 757287 w 1305814"/>
                <a:gd name="connsiteY1-2336" fmla="*/ 32444 h 1423589"/>
                <a:gd name="connsiteX2-2337" fmla="*/ 1206876 w 1305814"/>
                <a:gd name="connsiteY2-2338" fmla="*/ 284945 h 1423589"/>
                <a:gd name="connsiteX3-2339" fmla="*/ 1237706 w 1305814"/>
                <a:gd name="connsiteY3-2340" fmla="*/ 306775 h 1423589"/>
                <a:gd name="connsiteX4-2341" fmla="*/ 1304420 w 1305814"/>
                <a:gd name="connsiteY4-2342" fmla="*/ 434263 h 1423589"/>
                <a:gd name="connsiteX5-2343" fmla="*/ 1305806 w 1305814"/>
                <a:gd name="connsiteY5-2344" fmla="*/ 519922 h 1423589"/>
                <a:gd name="connsiteX6-2345" fmla="*/ 1301746 w 1305814"/>
                <a:gd name="connsiteY6-2346" fmla="*/ 953747 h 1423589"/>
                <a:gd name="connsiteX7-2347" fmla="*/ 1302599 w 1305814"/>
                <a:gd name="connsiteY7-2348" fmla="*/ 1003650 h 1423589"/>
                <a:gd name="connsiteX8-2349" fmla="*/ 1227376 w 1305814"/>
                <a:gd name="connsiteY8-2350" fmla="*/ 1152027 h 1423589"/>
                <a:gd name="connsiteX9-2351" fmla="*/ 1174235 w 1305814"/>
                <a:gd name="connsiteY9-2352" fmla="*/ 1184756 h 1423589"/>
                <a:gd name="connsiteX10-2353" fmla="*/ 792288 w 1305814"/>
                <a:gd name="connsiteY10-2354" fmla="*/ 1385653 h 1423589"/>
                <a:gd name="connsiteX11-2355" fmla="*/ 502818 w 1305814"/>
                <a:gd name="connsiteY11-2356" fmla="*/ 1379955 h 1423589"/>
                <a:gd name="connsiteX12-2357" fmla="*/ 94302 w 1305814"/>
                <a:gd name="connsiteY12-2358" fmla="*/ 1158755 h 1423589"/>
                <a:gd name="connsiteX13-2359" fmla="*/ 39429 w 1305814"/>
                <a:gd name="connsiteY13-2360" fmla="*/ 1117635 h 1423589"/>
                <a:gd name="connsiteX14-2361" fmla="*/ 667 w 1305814"/>
                <a:gd name="connsiteY14-2362" fmla="*/ 999105 h 1423589"/>
                <a:gd name="connsiteX15-2363" fmla="*/ 0 w 1305814"/>
                <a:gd name="connsiteY15-2364" fmla="*/ 972364 h 1423589"/>
                <a:gd name="connsiteX16-2365" fmla="*/ 2496 w 1305814"/>
                <a:gd name="connsiteY16-2366" fmla="*/ 463106 h 1423589"/>
                <a:gd name="connsiteX17-2367" fmla="*/ 2458 w 1305814"/>
                <a:gd name="connsiteY17-2368" fmla="*/ 429563 h 1423589"/>
                <a:gd name="connsiteX18-2369" fmla="*/ 75248 w 1305814"/>
                <a:gd name="connsiteY18-2370" fmla="*/ 303202 h 1423589"/>
                <a:gd name="connsiteX19-2371" fmla="*/ 106293 w 1305814"/>
                <a:gd name="connsiteY19-2372" fmla="*/ 282597 h 1423589"/>
                <a:gd name="connsiteX20-2373" fmla="*/ 541533 w 1305814"/>
                <a:gd name="connsiteY20-2374" fmla="*/ 38110 h 1423589"/>
                <a:gd name="connsiteX21-2375" fmla="*/ 653528 w 1305814"/>
                <a:gd name="connsiteY21-2376" fmla="*/ 0 h 142358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</a:cxnLst>
              <a:rect l="l" t="t" r="r" b="b"/>
              <a:pathLst>
                <a:path w="1305814" h="1423589">
                  <a:moveTo>
                    <a:pt x="653528" y="0"/>
                  </a:moveTo>
                  <a:cubicBezTo>
                    <a:pt x="684553" y="-1"/>
                    <a:pt x="736057" y="24011"/>
                    <a:pt x="757287" y="32444"/>
                  </a:cubicBezTo>
                  <a:lnTo>
                    <a:pt x="1206876" y="284945"/>
                  </a:lnTo>
                  <a:cubicBezTo>
                    <a:pt x="1213399" y="291230"/>
                    <a:pt x="1233090" y="301119"/>
                    <a:pt x="1237706" y="306775"/>
                  </a:cubicBezTo>
                  <a:cubicBezTo>
                    <a:pt x="1285405" y="341141"/>
                    <a:pt x="1301367" y="360355"/>
                    <a:pt x="1304420" y="434263"/>
                  </a:cubicBezTo>
                  <a:cubicBezTo>
                    <a:pt x="1306256" y="435452"/>
                    <a:pt x="1303756" y="518852"/>
                    <a:pt x="1305806" y="519922"/>
                  </a:cubicBezTo>
                  <a:cubicBezTo>
                    <a:pt x="1306028" y="563787"/>
                    <a:pt x="1301771" y="907207"/>
                    <a:pt x="1301746" y="953747"/>
                  </a:cubicBezTo>
                  <a:cubicBezTo>
                    <a:pt x="1301579" y="970833"/>
                    <a:pt x="1302766" y="986564"/>
                    <a:pt x="1302599" y="1003650"/>
                  </a:cubicBezTo>
                  <a:cubicBezTo>
                    <a:pt x="1298075" y="1097264"/>
                    <a:pt x="1299308" y="1117497"/>
                    <a:pt x="1227376" y="1152027"/>
                  </a:cubicBezTo>
                  <a:cubicBezTo>
                    <a:pt x="1229069" y="1151612"/>
                    <a:pt x="1262992" y="1133636"/>
                    <a:pt x="1174235" y="1184756"/>
                  </a:cubicBezTo>
                  <a:cubicBezTo>
                    <a:pt x="1102911" y="1225835"/>
                    <a:pt x="986013" y="1283805"/>
                    <a:pt x="792288" y="1385653"/>
                  </a:cubicBezTo>
                  <a:cubicBezTo>
                    <a:pt x="702978" y="1424034"/>
                    <a:pt x="634560" y="1449454"/>
                    <a:pt x="502818" y="1379955"/>
                  </a:cubicBezTo>
                  <a:cubicBezTo>
                    <a:pt x="358670" y="1301859"/>
                    <a:pt x="241278" y="1242506"/>
                    <a:pt x="94302" y="1158755"/>
                  </a:cubicBezTo>
                  <a:cubicBezTo>
                    <a:pt x="64301" y="1138833"/>
                    <a:pt x="61069" y="1137739"/>
                    <a:pt x="39429" y="1117635"/>
                  </a:cubicBezTo>
                  <a:cubicBezTo>
                    <a:pt x="9399" y="1091481"/>
                    <a:pt x="81" y="1056313"/>
                    <a:pt x="667" y="999105"/>
                  </a:cubicBezTo>
                  <a:cubicBezTo>
                    <a:pt x="445" y="990191"/>
                    <a:pt x="222" y="981278"/>
                    <a:pt x="0" y="972364"/>
                  </a:cubicBezTo>
                  <a:lnTo>
                    <a:pt x="2496" y="463106"/>
                  </a:lnTo>
                  <a:cubicBezTo>
                    <a:pt x="2483" y="451925"/>
                    <a:pt x="2471" y="440744"/>
                    <a:pt x="2458" y="429563"/>
                  </a:cubicBezTo>
                  <a:cubicBezTo>
                    <a:pt x="2770" y="365277"/>
                    <a:pt x="14732" y="348090"/>
                    <a:pt x="75248" y="303202"/>
                  </a:cubicBezTo>
                  <a:lnTo>
                    <a:pt x="106293" y="282597"/>
                  </a:lnTo>
                  <a:lnTo>
                    <a:pt x="541533" y="38110"/>
                  </a:lnTo>
                  <a:cubicBezTo>
                    <a:pt x="582751" y="12487"/>
                    <a:pt x="613897" y="0"/>
                    <a:pt x="653528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innerShdw blurRad="152400" dist="50800" dir="189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>
                <a:latin typeface="Impact" panose="020B0806030902050204" pitchFamily="34" charset="0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9A79555-2BAC-4F19-857B-8D7D78C93773}"/>
                </a:ext>
              </a:extLst>
            </p:cNvPr>
            <p:cNvGrpSpPr/>
            <p:nvPr/>
          </p:nvGrpSpPr>
          <p:grpSpPr>
            <a:xfrm>
              <a:off x="1237567" y="1100326"/>
              <a:ext cx="772886" cy="747986"/>
              <a:chOff x="1230988" y="2199194"/>
              <a:chExt cx="1030514" cy="997315"/>
            </a:xfrm>
          </p:grpSpPr>
          <p:sp>
            <p:nvSpPr>
              <p:cNvPr id="12" name="矩形 10">
                <a:extLst>
                  <a:ext uri="{FF2B5EF4-FFF2-40B4-BE49-F238E27FC236}">
                    <a16:creationId xmlns:a16="http://schemas.microsoft.com/office/drawing/2014/main" id="{17D7FCEB-CD65-48D3-9BB5-57DDC2C6F3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88854" y="2199194"/>
                <a:ext cx="914805" cy="997315"/>
              </a:xfrm>
              <a:custGeom>
                <a:avLst/>
                <a:gdLst>
                  <a:gd name="connsiteX0" fmla="*/ 653528 w 1305333"/>
                  <a:gd name="connsiteY0" fmla="*/ 0 h 1424419"/>
                  <a:gd name="connsiteX1" fmla="*/ 757287 w 1305333"/>
                  <a:gd name="connsiteY1" fmla="*/ 32444 h 1424419"/>
                  <a:gd name="connsiteX2" fmla="*/ 1206876 w 1305333"/>
                  <a:gd name="connsiteY2" fmla="*/ 284945 h 1424419"/>
                  <a:gd name="connsiteX3" fmla="*/ 1233464 w 1305333"/>
                  <a:gd name="connsiteY3" fmla="*/ 306775 h 1424419"/>
                  <a:gd name="connsiteX4" fmla="*/ 1299728 w 1305333"/>
                  <a:gd name="connsiteY4" fmla="*/ 452301 h 1424419"/>
                  <a:gd name="connsiteX5" fmla="*/ 1303099 w 1305333"/>
                  <a:gd name="connsiteY5" fmla="*/ 495558 h 1424419"/>
                  <a:gd name="connsiteX6" fmla="*/ 1303099 w 1305333"/>
                  <a:gd name="connsiteY6" fmla="*/ 952393 h 1424419"/>
                  <a:gd name="connsiteX7" fmla="*/ 1299356 w 1305333"/>
                  <a:gd name="connsiteY7" fmla="*/ 974248 h 1424419"/>
                  <a:gd name="connsiteX8" fmla="*/ 1193590 w 1305333"/>
                  <a:gd name="connsiteY8" fmla="*/ 1159518 h 1424419"/>
                  <a:gd name="connsiteX9" fmla="*/ 1188747 w 1305333"/>
                  <a:gd name="connsiteY9" fmla="*/ 1163476 h 1424419"/>
                  <a:gd name="connsiteX10" fmla="*/ 792288 w 1305333"/>
                  <a:gd name="connsiteY10" fmla="*/ 1385653 h 1424419"/>
                  <a:gd name="connsiteX11" fmla="*/ 522686 w 1305333"/>
                  <a:gd name="connsiteY11" fmla="*/ 1384922 h 1424419"/>
                  <a:gd name="connsiteX12" fmla="*/ 80344 w 1305333"/>
                  <a:gd name="connsiteY12" fmla="*/ 1139323 h 1424419"/>
                  <a:gd name="connsiteX13" fmla="*/ 68397 w 1305333"/>
                  <a:gd name="connsiteY13" fmla="*/ 1130059 h 1424419"/>
                  <a:gd name="connsiteX14" fmla="*/ 667 w 1305333"/>
                  <a:gd name="connsiteY14" fmla="*/ 999105 h 1424419"/>
                  <a:gd name="connsiteX15" fmla="*/ 0 w 1305333"/>
                  <a:gd name="connsiteY15" fmla="*/ 972364 h 1424419"/>
                  <a:gd name="connsiteX16" fmla="*/ 2496 w 1305333"/>
                  <a:gd name="connsiteY16" fmla="*/ 463106 h 1424419"/>
                  <a:gd name="connsiteX17" fmla="*/ 2458 w 1305333"/>
                  <a:gd name="connsiteY17" fmla="*/ 429563 h 1424419"/>
                  <a:gd name="connsiteX18" fmla="*/ 75248 w 1305333"/>
                  <a:gd name="connsiteY18" fmla="*/ 303202 h 1424419"/>
                  <a:gd name="connsiteX19" fmla="*/ 103465 w 1305333"/>
                  <a:gd name="connsiteY19" fmla="*/ 288252 h 1424419"/>
                  <a:gd name="connsiteX20" fmla="*/ 541533 w 1305333"/>
                  <a:gd name="connsiteY20" fmla="*/ 38110 h 1424419"/>
                  <a:gd name="connsiteX21" fmla="*/ 653528 w 1305333"/>
                  <a:gd name="connsiteY21" fmla="*/ 0 h 1424419"/>
                  <a:gd name="connsiteX0-1" fmla="*/ 653528 w 1305333"/>
                  <a:gd name="connsiteY0-2" fmla="*/ 0 h 1424419"/>
                  <a:gd name="connsiteX1-3" fmla="*/ 757287 w 1305333"/>
                  <a:gd name="connsiteY1-4" fmla="*/ 32444 h 1424419"/>
                  <a:gd name="connsiteX2-5" fmla="*/ 1206876 w 1305333"/>
                  <a:gd name="connsiteY2-6" fmla="*/ 284945 h 1424419"/>
                  <a:gd name="connsiteX3-7" fmla="*/ 1233464 w 1305333"/>
                  <a:gd name="connsiteY3-8" fmla="*/ 306775 h 1424419"/>
                  <a:gd name="connsiteX4-9" fmla="*/ 1301712 w 1305333"/>
                  <a:gd name="connsiteY4-10" fmla="*/ 442384 h 1424419"/>
                  <a:gd name="connsiteX5-11" fmla="*/ 1303099 w 1305333"/>
                  <a:gd name="connsiteY5-12" fmla="*/ 495558 h 1424419"/>
                  <a:gd name="connsiteX6-13" fmla="*/ 1303099 w 1305333"/>
                  <a:gd name="connsiteY6-14" fmla="*/ 952393 h 1424419"/>
                  <a:gd name="connsiteX7-15" fmla="*/ 1299356 w 1305333"/>
                  <a:gd name="connsiteY7-16" fmla="*/ 974248 h 1424419"/>
                  <a:gd name="connsiteX8-17" fmla="*/ 1193590 w 1305333"/>
                  <a:gd name="connsiteY8-18" fmla="*/ 1159518 h 1424419"/>
                  <a:gd name="connsiteX9-19" fmla="*/ 1188747 w 1305333"/>
                  <a:gd name="connsiteY9-20" fmla="*/ 1163476 h 1424419"/>
                  <a:gd name="connsiteX10-21" fmla="*/ 792288 w 1305333"/>
                  <a:gd name="connsiteY10-22" fmla="*/ 1385653 h 1424419"/>
                  <a:gd name="connsiteX11-23" fmla="*/ 522686 w 1305333"/>
                  <a:gd name="connsiteY11-24" fmla="*/ 1384922 h 1424419"/>
                  <a:gd name="connsiteX12-25" fmla="*/ 80344 w 1305333"/>
                  <a:gd name="connsiteY12-26" fmla="*/ 1139323 h 1424419"/>
                  <a:gd name="connsiteX13-27" fmla="*/ 68397 w 1305333"/>
                  <a:gd name="connsiteY13-28" fmla="*/ 1130059 h 1424419"/>
                  <a:gd name="connsiteX14-29" fmla="*/ 667 w 1305333"/>
                  <a:gd name="connsiteY14-30" fmla="*/ 999105 h 1424419"/>
                  <a:gd name="connsiteX15-31" fmla="*/ 0 w 1305333"/>
                  <a:gd name="connsiteY15-32" fmla="*/ 972364 h 1424419"/>
                  <a:gd name="connsiteX16-33" fmla="*/ 2496 w 1305333"/>
                  <a:gd name="connsiteY16-34" fmla="*/ 463106 h 1424419"/>
                  <a:gd name="connsiteX17-35" fmla="*/ 2458 w 1305333"/>
                  <a:gd name="connsiteY17-36" fmla="*/ 429563 h 1424419"/>
                  <a:gd name="connsiteX18-37" fmla="*/ 75248 w 1305333"/>
                  <a:gd name="connsiteY18-38" fmla="*/ 303202 h 1424419"/>
                  <a:gd name="connsiteX19-39" fmla="*/ 103465 w 1305333"/>
                  <a:gd name="connsiteY19-40" fmla="*/ 288252 h 1424419"/>
                  <a:gd name="connsiteX20-41" fmla="*/ 541533 w 1305333"/>
                  <a:gd name="connsiteY20-42" fmla="*/ 38110 h 1424419"/>
                  <a:gd name="connsiteX21-43" fmla="*/ 653528 w 1305333"/>
                  <a:gd name="connsiteY21-44" fmla="*/ 0 h 1424419"/>
                  <a:gd name="connsiteX0-45" fmla="*/ 653528 w 1305333"/>
                  <a:gd name="connsiteY0-46" fmla="*/ 0 h 1424419"/>
                  <a:gd name="connsiteX1-47" fmla="*/ 757287 w 1305333"/>
                  <a:gd name="connsiteY1-48" fmla="*/ 32444 h 1424419"/>
                  <a:gd name="connsiteX2-49" fmla="*/ 1206876 w 1305333"/>
                  <a:gd name="connsiteY2-50" fmla="*/ 284945 h 1424419"/>
                  <a:gd name="connsiteX3-51" fmla="*/ 1233464 w 1305333"/>
                  <a:gd name="connsiteY3-52" fmla="*/ 306775 h 1424419"/>
                  <a:gd name="connsiteX4-53" fmla="*/ 1301712 w 1305333"/>
                  <a:gd name="connsiteY4-54" fmla="*/ 442384 h 1424419"/>
                  <a:gd name="connsiteX5-55" fmla="*/ 1303099 w 1305333"/>
                  <a:gd name="connsiteY5-56" fmla="*/ 495558 h 1424419"/>
                  <a:gd name="connsiteX6-57" fmla="*/ 1303099 w 1305333"/>
                  <a:gd name="connsiteY6-58" fmla="*/ 952393 h 1424419"/>
                  <a:gd name="connsiteX7-59" fmla="*/ 1299356 w 1305333"/>
                  <a:gd name="connsiteY7-60" fmla="*/ 974248 h 1424419"/>
                  <a:gd name="connsiteX8-61" fmla="*/ 1193590 w 1305333"/>
                  <a:gd name="connsiteY8-62" fmla="*/ 1159518 h 1424419"/>
                  <a:gd name="connsiteX9-63" fmla="*/ 1188747 w 1305333"/>
                  <a:gd name="connsiteY9-64" fmla="*/ 1163476 h 1424419"/>
                  <a:gd name="connsiteX10-65" fmla="*/ 792288 w 1305333"/>
                  <a:gd name="connsiteY10-66" fmla="*/ 1385653 h 1424419"/>
                  <a:gd name="connsiteX11-67" fmla="*/ 522686 w 1305333"/>
                  <a:gd name="connsiteY11-68" fmla="*/ 1384922 h 1424419"/>
                  <a:gd name="connsiteX12-69" fmla="*/ 80344 w 1305333"/>
                  <a:gd name="connsiteY12-70" fmla="*/ 1139323 h 1424419"/>
                  <a:gd name="connsiteX13-71" fmla="*/ 68397 w 1305333"/>
                  <a:gd name="connsiteY13-72" fmla="*/ 1130059 h 1424419"/>
                  <a:gd name="connsiteX14-73" fmla="*/ 667 w 1305333"/>
                  <a:gd name="connsiteY14-74" fmla="*/ 999105 h 1424419"/>
                  <a:gd name="connsiteX15-75" fmla="*/ 0 w 1305333"/>
                  <a:gd name="connsiteY15-76" fmla="*/ 972364 h 1424419"/>
                  <a:gd name="connsiteX16-77" fmla="*/ 2496 w 1305333"/>
                  <a:gd name="connsiteY16-78" fmla="*/ 463106 h 1424419"/>
                  <a:gd name="connsiteX17-79" fmla="*/ 2458 w 1305333"/>
                  <a:gd name="connsiteY17-80" fmla="*/ 429563 h 1424419"/>
                  <a:gd name="connsiteX18-81" fmla="*/ 75248 w 1305333"/>
                  <a:gd name="connsiteY18-82" fmla="*/ 303202 h 1424419"/>
                  <a:gd name="connsiteX19-83" fmla="*/ 103465 w 1305333"/>
                  <a:gd name="connsiteY19-84" fmla="*/ 288252 h 1424419"/>
                  <a:gd name="connsiteX20-85" fmla="*/ 541533 w 1305333"/>
                  <a:gd name="connsiteY20-86" fmla="*/ 38110 h 1424419"/>
                  <a:gd name="connsiteX21-87" fmla="*/ 653528 w 1305333"/>
                  <a:gd name="connsiteY21-88" fmla="*/ 0 h 1424419"/>
                  <a:gd name="connsiteX0-89" fmla="*/ 653528 w 1306046"/>
                  <a:gd name="connsiteY0-90" fmla="*/ 0 h 1424419"/>
                  <a:gd name="connsiteX1-91" fmla="*/ 757287 w 1306046"/>
                  <a:gd name="connsiteY1-92" fmla="*/ 32444 h 1424419"/>
                  <a:gd name="connsiteX2-93" fmla="*/ 1206876 w 1306046"/>
                  <a:gd name="connsiteY2-94" fmla="*/ 284945 h 1424419"/>
                  <a:gd name="connsiteX3-95" fmla="*/ 1233464 w 1306046"/>
                  <a:gd name="connsiteY3-96" fmla="*/ 306775 h 1424419"/>
                  <a:gd name="connsiteX4-97" fmla="*/ 1301712 w 1306046"/>
                  <a:gd name="connsiteY4-98" fmla="*/ 442384 h 1424419"/>
                  <a:gd name="connsiteX5-99" fmla="*/ 1303099 w 1306046"/>
                  <a:gd name="connsiteY5-100" fmla="*/ 495558 h 1424419"/>
                  <a:gd name="connsiteX6-101" fmla="*/ 1303099 w 1306046"/>
                  <a:gd name="connsiteY6-102" fmla="*/ 952393 h 1424419"/>
                  <a:gd name="connsiteX7-103" fmla="*/ 1305306 w 1306046"/>
                  <a:gd name="connsiteY7-104" fmla="*/ 990115 h 1424419"/>
                  <a:gd name="connsiteX8-105" fmla="*/ 1193590 w 1306046"/>
                  <a:gd name="connsiteY8-106" fmla="*/ 1159518 h 1424419"/>
                  <a:gd name="connsiteX9-107" fmla="*/ 1188747 w 1306046"/>
                  <a:gd name="connsiteY9-108" fmla="*/ 1163476 h 1424419"/>
                  <a:gd name="connsiteX10-109" fmla="*/ 792288 w 1306046"/>
                  <a:gd name="connsiteY10-110" fmla="*/ 1385653 h 1424419"/>
                  <a:gd name="connsiteX11-111" fmla="*/ 522686 w 1306046"/>
                  <a:gd name="connsiteY11-112" fmla="*/ 1384922 h 1424419"/>
                  <a:gd name="connsiteX12-113" fmla="*/ 80344 w 1306046"/>
                  <a:gd name="connsiteY12-114" fmla="*/ 1139323 h 1424419"/>
                  <a:gd name="connsiteX13-115" fmla="*/ 68397 w 1306046"/>
                  <a:gd name="connsiteY13-116" fmla="*/ 1130059 h 1424419"/>
                  <a:gd name="connsiteX14-117" fmla="*/ 667 w 1306046"/>
                  <a:gd name="connsiteY14-118" fmla="*/ 999105 h 1424419"/>
                  <a:gd name="connsiteX15-119" fmla="*/ 0 w 1306046"/>
                  <a:gd name="connsiteY15-120" fmla="*/ 972364 h 1424419"/>
                  <a:gd name="connsiteX16-121" fmla="*/ 2496 w 1306046"/>
                  <a:gd name="connsiteY16-122" fmla="*/ 463106 h 1424419"/>
                  <a:gd name="connsiteX17-123" fmla="*/ 2458 w 1306046"/>
                  <a:gd name="connsiteY17-124" fmla="*/ 429563 h 1424419"/>
                  <a:gd name="connsiteX18-125" fmla="*/ 75248 w 1306046"/>
                  <a:gd name="connsiteY18-126" fmla="*/ 303202 h 1424419"/>
                  <a:gd name="connsiteX19-127" fmla="*/ 103465 w 1306046"/>
                  <a:gd name="connsiteY19-128" fmla="*/ 288252 h 1424419"/>
                  <a:gd name="connsiteX20-129" fmla="*/ 541533 w 1306046"/>
                  <a:gd name="connsiteY20-130" fmla="*/ 38110 h 1424419"/>
                  <a:gd name="connsiteX21-131" fmla="*/ 653528 w 1306046"/>
                  <a:gd name="connsiteY21-132" fmla="*/ 0 h 1424419"/>
                  <a:gd name="connsiteX0-133" fmla="*/ 653528 w 1305333"/>
                  <a:gd name="connsiteY0-134" fmla="*/ 0 h 1424419"/>
                  <a:gd name="connsiteX1-135" fmla="*/ 757287 w 1305333"/>
                  <a:gd name="connsiteY1-136" fmla="*/ 32444 h 1424419"/>
                  <a:gd name="connsiteX2-137" fmla="*/ 1206876 w 1305333"/>
                  <a:gd name="connsiteY2-138" fmla="*/ 284945 h 1424419"/>
                  <a:gd name="connsiteX3-139" fmla="*/ 1233464 w 1305333"/>
                  <a:gd name="connsiteY3-140" fmla="*/ 306775 h 1424419"/>
                  <a:gd name="connsiteX4-141" fmla="*/ 1301712 w 1305333"/>
                  <a:gd name="connsiteY4-142" fmla="*/ 442384 h 1424419"/>
                  <a:gd name="connsiteX5-143" fmla="*/ 1303099 w 1305333"/>
                  <a:gd name="connsiteY5-144" fmla="*/ 495558 h 1424419"/>
                  <a:gd name="connsiteX6-145" fmla="*/ 1303099 w 1305333"/>
                  <a:gd name="connsiteY6-146" fmla="*/ 952393 h 1424419"/>
                  <a:gd name="connsiteX7-147" fmla="*/ 1305306 w 1305333"/>
                  <a:gd name="connsiteY7-148" fmla="*/ 990115 h 1424419"/>
                  <a:gd name="connsiteX8-149" fmla="*/ 1193590 w 1305333"/>
                  <a:gd name="connsiteY8-150" fmla="*/ 1159518 h 1424419"/>
                  <a:gd name="connsiteX9-151" fmla="*/ 1188747 w 1305333"/>
                  <a:gd name="connsiteY9-152" fmla="*/ 1163476 h 1424419"/>
                  <a:gd name="connsiteX10-153" fmla="*/ 792288 w 1305333"/>
                  <a:gd name="connsiteY10-154" fmla="*/ 1385653 h 1424419"/>
                  <a:gd name="connsiteX11-155" fmla="*/ 522686 w 1305333"/>
                  <a:gd name="connsiteY11-156" fmla="*/ 1384922 h 1424419"/>
                  <a:gd name="connsiteX12-157" fmla="*/ 80344 w 1305333"/>
                  <a:gd name="connsiteY12-158" fmla="*/ 1139323 h 1424419"/>
                  <a:gd name="connsiteX13-159" fmla="*/ 68397 w 1305333"/>
                  <a:gd name="connsiteY13-160" fmla="*/ 1130059 h 1424419"/>
                  <a:gd name="connsiteX14-161" fmla="*/ 667 w 1305333"/>
                  <a:gd name="connsiteY14-162" fmla="*/ 999105 h 1424419"/>
                  <a:gd name="connsiteX15-163" fmla="*/ 0 w 1305333"/>
                  <a:gd name="connsiteY15-164" fmla="*/ 972364 h 1424419"/>
                  <a:gd name="connsiteX16-165" fmla="*/ 2496 w 1305333"/>
                  <a:gd name="connsiteY16-166" fmla="*/ 463106 h 1424419"/>
                  <a:gd name="connsiteX17-167" fmla="*/ 2458 w 1305333"/>
                  <a:gd name="connsiteY17-168" fmla="*/ 429563 h 1424419"/>
                  <a:gd name="connsiteX18-169" fmla="*/ 75248 w 1305333"/>
                  <a:gd name="connsiteY18-170" fmla="*/ 303202 h 1424419"/>
                  <a:gd name="connsiteX19-171" fmla="*/ 103465 w 1305333"/>
                  <a:gd name="connsiteY19-172" fmla="*/ 288252 h 1424419"/>
                  <a:gd name="connsiteX20-173" fmla="*/ 541533 w 1305333"/>
                  <a:gd name="connsiteY20-174" fmla="*/ 38110 h 1424419"/>
                  <a:gd name="connsiteX21-175" fmla="*/ 653528 w 1305333"/>
                  <a:gd name="connsiteY21-176" fmla="*/ 0 h 1424419"/>
                  <a:gd name="connsiteX0-177" fmla="*/ 653528 w 1305333"/>
                  <a:gd name="connsiteY0-178" fmla="*/ 0 h 1424419"/>
                  <a:gd name="connsiteX1-179" fmla="*/ 757287 w 1305333"/>
                  <a:gd name="connsiteY1-180" fmla="*/ 32444 h 1424419"/>
                  <a:gd name="connsiteX2-181" fmla="*/ 1206876 w 1305333"/>
                  <a:gd name="connsiteY2-182" fmla="*/ 284945 h 1424419"/>
                  <a:gd name="connsiteX3-183" fmla="*/ 1233464 w 1305333"/>
                  <a:gd name="connsiteY3-184" fmla="*/ 306775 h 1424419"/>
                  <a:gd name="connsiteX4-185" fmla="*/ 1301712 w 1305333"/>
                  <a:gd name="connsiteY4-186" fmla="*/ 442384 h 1424419"/>
                  <a:gd name="connsiteX5-187" fmla="*/ 1303099 w 1305333"/>
                  <a:gd name="connsiteY5-188" fmla="*/ 495558 h 1424419"/>
                  <a:gd name="connsiteX6-189" fmla="*/ 1303099 w 1305333"/>
                  <a:gd name="connsiteY6-190" fmla="*/ 952393 h 1424419"/>
                  <a:gd name="connsiteX7-191" fmla="*/ 1305306 w 1305333"/>
                  <a:gd name="connsiteY7-192" fmla="*/ 990115 h 1424419"/>
                  <a:gd name="connsiteX8-193" fmla="*/ 1193590 w 1305333"/>
                  <a:gd name="connsiteY8-194" fmla="*/ 1159518 h 1424419"/>
                  <a:gd name="connsiteX9-195" fmla="*/ 1172881 w 1305333"/>
                  <a:gd name="connsiteY9-196" fmla="*/ 1179342 h 1424419"/>
                  <a:gd name="connsiteX10-197" fmla="*/ 792288 w 1305333"/>
                  <a:gd name="connsiteY10-198" fmla="*/ 1385653 h 1424419"/>
                  <a:gd name="connsiteX11-199" fmla="*/ 522686 w 1305333"/>
                  <a:gd name="connsiteY11-200" fmla="*/ 1384922 h 1424419"/>
                  <a:gd name="connsiteX12-201" fmla="*/ 80344 w 1305333"/>
                  <a:gd name="connsiteY12-202" fmla="*/ 1139323 h 1424419"/>
                  <a:gd name="connsiteX13-203" fmla="*/ 68397 w 1305333"/>
                  <a:gd name="connsiteY13-204" fmla="*/ 1130059 h 1424419"/>
                  <a:gd name="connsiteX14-205" fmla="*/ 667 w 1305333"/>
                  <a:gd name="connsiteY14-206" fmla="*/ 999105 h 1424419"/>
                  <a:gd name="connsiteX15-207" fmla="*/ 0 w 1305333"/>
                  <a:gd name="connsiteY15-208" fmla="*/ 972364 h 1424419"/>
                  <a:gd name="connsiteX16-209" fmla="*/ 2496 w 1305333"/>
                  <a:gd name="connsiteY16-210" fmla="*/ 463106 h 1424419"/>
                  <a:gd name="connsiteX17-211" fmla="*/ 2458 w 1305333"/>
                  <a:gd name="connsiteY17-212" fmla="*/ 429563 h 1424419"/>
                  <a:gd name="connsiteX18-213" fmla="*/ 75248 w 1305333"/>
                  <a:gd name="connsiteY18-214" fmla="*/ 303202 h 1424419"/>
                  <a:gd name="connsiteX19-215" fmla="*/ 103465 w 1305333"/>
                  <a:gd name="connsiteY19-216" fmla="*/ 288252 h 1424419"/>
                  <a:gd name="connsiteX20-217" fmla="*/ 541533 w 1305333"/>
                  <a:gd name="connsiteY20-218" fmla="*/ 38110 h 1424419"/>
                  <a:gd name="connsiteX21-219" fmla="*/ 653528 w 1305333"/>
                  <a:gd name="connsiteY21-220" fmla="*/ 0 h 1424419"/>
                  <a:gd name="connsiteX0-221" fmla="*/ 653528 w 1305333"/>
                  <a:gd name="connsiteY0-222" fmla="*/ 0 h 1424419"/>
                  <a:gd name="connsiteX1-223" fmla="*/ 757287 w 1305333"/>
                  <a:gd name="connsiteY1-224" fmla="*/ 32444 h 1424419"/>
                  <a:gd name="connsiteX2-225" fmla="*/ 1206876 w 1305333"/>
                  <a:gd name="connsiteY2-226" fmla="*/ 284945 h 1424419"/>
                  <a:gd name="connsiteX3-227" fmla="*/ 1233464 w 1305333"/>
                  <a:gd name="connsiteY3-228" fmla="*/ 306775 h 1424419"/>
                  <a:gd name="connsiteX4-229" fmla="*/ 1301712 w 1305333"/>
                  <a:gd name="connsiteY4-230" fmla="*/ 442384 h 1424419"/>
                  <a:gd name="connsiteX5-231" fmla="*/ 1303099 w 1305333"/>
                  <a:gd name="connsiteY5-232" fmla="*/ 495558 h 1424419"/>
                  <a:gd name="connsiteX6-233" fmla="*/ 1303099 w 1305333"/>
                  <a:gd name="connsiteY6-234" fmla="*/ 952393 h 1424419"/>
                  <a:gd name="connsiteX7-235" fmla="*/ 1305306 w 1305333"/>
                  <a:gd name="connsiteY7-236" fmla="*/ 990115 h 1424419"/>
                  <a:gd name="connsiteX8-237" fmla="*/ 1193590 w 1305333"/>
                  <a:gd name="connsiteY8-238" fmla="*/ 1159518 h 1424419"/>
                  <a:gd name="connsiteX9-239" fmla="*/ 1172881 w 1305333"/>
                  <a:gd name="connsiteY9-240" fmla="*/ 1179342 h 1424419"/>
                  <a:gd name="connsiteX10-241" fmla="*/ 792288 w 1305333"/>
                  <a:gd name="connsiteY10-242" fmla="*/ 1385653 h 1424419"/>
                  <a:gd name="connsiteX11-243" fmla="*/ 522686 w 1305333"/>
                  <a:gd name="connsiteY11-244" fmla="*/ 1384922 h 1424419"/>
                  <a:gd name="connsiteX12-245" fmla="*/ 80344 w 1305333"/>
                  <a:gd name="connsiteY12-246" fmla="*/ 1139323 h 1424419"/>
                  <a:gd name="connsiteX13-247" fmla="*/ 68397 w 1305333"/>
                  <a:gd name="connsiteY13-248" fmla="*/ 1130059 h 1424419"/>
                  <a:gd name="connsiteX14-249" fmla="*/ 667 w 1305333"/>
                  <a:gd name="connsiteY14-250" fmla="*/ 999105 h 1424419"/>
                  <a:gd name="connsiteX15-251" fmla="*/ 0 w 1305333"/>
                  <a:gd name="connsiteY15-252" fmla="*/ 972364 h 1424419"/>
                  <a:gd name="connsiteX16-253" fmla="*/ 2496 w 1305333"/>
                  <a:gd name="connsiteY16-254" fmla="*/ 463106 h 1424419"/>
                  <a:gd name="connsiteX17-255" fmla="*/ 2458 w 1305333"/>
                  <a:gd name="connsiteY17-256" fmla="*/ 429563 h 1424419"/>
                  <a:gd name="connsiteX18-257" fmla="*/ 75248 w 1305333"/>
                  <a:gd name="connsiteY18-258" fmla="*/ 303202 h 1424419"/>
                  <a:gd name="connsiteX19-259" fmla="*/ 103465 w 1305333"/>
                  <a:gd name="connsiteY19-260" fmla="*/ 288252 h 1424419"/>
                  <a:gd name="connsiteX20-261" fmla="*/ 541533 w 1305333"/>
                  <a:gd name="connsiteY20-262" fmla="*/ 38110 h 1424419"/>
                  <a:gd name="connsiteX21-263" fmla="*/ 653528 w 1305333"/>
                  <a:gd name="connsiteY21-264" fmla="*/ 0 h 1424419"/>
                  <a:gd name="connsiteX0-265" fmla="*/ 653528 w 1305333"/>
                  <a:gd name="connsiteY0-266" fmla="*/ 0 h 1424419"/>
                  <a:gd name="connsiteX1-267" fmla="*/ 757287 w 1305333"/>
                  <a:gd name="connsiteY1-268" fmla="*/ 32444 h 1424419"/>
                  <a:gd name="connsiteX2-269" fmla="*/ 1206876 w 1305333"/>
                  <a:gd name="connsiteY2-270" fmla="*/ 284945 h 1424419"/>
                  <a:gd name="connsiteX3-271" fmla="*/ 1233464 w 1305333"/>
                  <a:gd name="connsiteY3-272" fmla="*/ 306775 h 1424419"/>
                  <a:gd name="connsiteX4-273" fmla="*/ 1301712 w 1305333"/>
                  <a:gd name="connsiteY4-274" fmla="*/ 442384 h 1424419"/>
                  <a:gd name="connsiteX5-275" fmla="*/ 1303099 w 1305333"/>
                  <a:gd name="connsiteY5-276" fmla="*/ 495558 h 1424419"/>
                  <a:gd name="connsiteX6-277" fmla="*/ 1303099 w 1305333"/>
                  <a:gd name="connsiteY6-278" fmla="*/ 952393 h 1424419"/>
                  <a:gd name="connsiteX7-279" fmla="*/ 1305306 w 1305333"/>
                  <a:gd name="connsiteY7-280" fmla="*/ 990115 h 1424419"/>
                  <a:gd name="connsiteX8-281" fmla="*/ 1193590 w 1305333"/>
                  <a:gd name="connsiteY8-282" fmla="*/ 1159518 h 1424419"/>
                  <a:gd name="connsiteX9-283" fmla="*/ 1172881 w 1305333"/>
                  <a:gd name="connsiteY9-284" fmla="*/ 1179342 h 1424419"/>
                  <a:gd name="connsiteX10-285" fmla="*/ 792288 w 1305333"/>
                  <a:gd name="connsiteY10-286" fmla="*/ 1385653 h 1424419"/>
                  <a:gd name="connsiteX11-287" fmla="*/ 522686 w 1305333"/>
                  <a:gd name="connsiteY11-288" fmla="*/ 1384922 h 1424419"/>
                  <a:gd name="connsiteX12-289" fmla="*/ 80344 w 1305333"/>
                  <a:gd name="connsiteY12-290" fmla="*/ 1139323 h 1424419"/>
                  <a:gd name="connsiteX13-291" fmla="*/ 68397 w 1305333"/>
                  <a:gd name="connsiteY13-292" fmla="*/ 1130059 h 1424419"/>
                  <a:gd name="connsiteX14-293" fmla="*/ 667 w 1305333"/>
                  <a:gd name="connsiteY14-294" fmla="*/ 999105 h 1424419"/>
                  <a:gd name="connsiteX15-295" fmla="*/ 0 w 1305333"/>
                  <a:gd name="connsiteY15-296" fmla="*/ 972364 h 1424419"/>
                  <a:gd name="connsiteX16-297" fmla="*/ 2496 w 1305333"/>
                  <a:gd name="connsiteY16-298" fmla="*/ 463106 h 1424419"/>
                  <a:gd name="connsiteX17-299" fmla="*/ 2458 w 1305333"/>
                  <a:gd name="connsiteY17-300" fmla="*/ 429563 h 1424419"/>
                  <a:gd name="connsiteX18-301" fmla="*/ 75248 w 1305333"/>
                  <a:gd name="connsiteY18-302" fmla="*/ 303202 h 1424419"/>
                  <a:gd name="connsiteX19-303" fmla="*/ 103465 w 1305333"/>
                  <a:gd name="connsiteY19-304" fmla="*/ 288252 h 1424419"/>
                  <a:gd name="connsiteX20-305" fmla="*/ 541533 w 1305333"/>
                  <a:gd name="connsiteY20-306" fmla="*/ 38110 h 1424419"/>
                  <a:gd name="connsiteX21-307" fmla="*/ 653528 w 1305333"/>
                  <a:gd name="connsiteY21-308" fmla="*/ 0 h 1424419"/>
                  <a:gd name="connsiteX0-309" fmla="*/ 653528 w 1305333"/>
                  <a:gd name="connsiteY0-310" fmla="*/ 0 h 1424419"/>
                  <a:gd name="connsiteX1-311" fmla="*/ 757287 w 1305333"/>
                  <a:gd name="connsiteY1-312" fmla="*/ 32444 h 1424419"/>
                  <a:gd name="connsiteX2-313" fmla="*/ 1206876 w 1305333"/>
                  <a:gd name="connsiteY2-314" fmla="*/ 284945 h 1424419"/>
                  <a:gd name="connsiteX3-315" fmla="*/ 1233464 w 1305333"/>
                  <a:gd name="connsiteY3-316" fmla="*/ 306775 h 1424419"/>
                  <a:gd name="connsiteX4-317" fmla="*/ 1301712 w 1305333"/>
                  <a:gd name="connsiteY4-318" fmla="*/ 442384 h 1424419"/>
                  <a:gd name="connsiteX5-319" fmla="*/ 1303099 w 1305333"/>
                  <a:gd name="connsiteY5-320" fmla="*/ 495558 h 1424419"/>
                  <a:gd name="connsiteX6-321" fmla="*/ 1303099 w 1305333"/>
                  <a:gd name="connsiteY6-322" fmla="*/ 952393 h 1424419"/>
                  <a:gd name="connsiteX7-323" fmla="*/ 1305306 w 1305333"/>
                  <a:gd name="connsiteY7-324" fmla="*/ 990115 h 1424419"/>
                  <a:gd name="connsiteX8-325" fmla="*/ 1193590 w 1305333"/>
                  <a:gd name="connsiteY8-326" fmla="*/ 1159518 h 1424419"/>
                  <a:gd name="connsiteX9-327" fmla="*/ 1172881 w 1305333"/>
                  <a:gd name="connsiteY9-328" fmla="*/ 1179342 h 1424419"/>
                  <a:gd name="connsiteX10-329" fmla="*/ 792288 w 1305333"/>
                  <a:gd name="connsiteY10-330" fmla="*/ 1385653 h 1424419"/>
                  <a:gd name="connsiteX11-331" fmla="*/ 522686 w 1305333"/>
                  <a:gd name="connsiteY11-332" fmla="*/ 1384922 h 1424419"/>
                  <a:gd name="connsiteX12-333" fmla="*/ 80344 w 1305333"/>
                  <a:gd name="connsiteY12-334" fmla="*/ 1139323 h 1424419"/>
                  <a:gd name="connsiteX13-335" fmla="*/ 68397 w 1305333"/>
                  <a:gd name="connsiteY13-336" fmla="*/ 1130059 h 1424419"/>
                  <a:gd name="connsiteX14-337" fmla="*/ 667 w 1305333"/>
                  <a:gd name="connsiteY14-338" fmla="*/ 999105 h 1424419"/>
                  <a:gd name="connsiteX15-339" fmla="*/ 0 w 1305333"/>
                  <a:gd name="connsiteY15-340" fmla="*/ 972364 h 1424419"/>
                  <a:gd name="connsiteX16-341" fmla="*/ 2496 w 1305333"/>
                  <a:gd name="connsiteY16-342" fmla="*/ 463106 h 1424419"/>
                  <a:gd name="connsiteX17-343" fmla="*/ 2458 w 1305333"/>
                  <a:gd name="connsiteY17-344" fmla="*/ 429563 h 1424419"/>
                  <a:gd name="connsiteX18-345" fmla="*/ 75248 w 1305333"/>
                  <a:gd name="connsiteY18-346" fmla="*/ 303202 h 1424419"/>
                  <a:gd name="connsiteX19-347" fmla="*/ 103465 w 1305333"/>
                  <a:gd name="connsiteY19-348" fmla="*/ 288252 h 1424419"/>
                  <a:gd name="connsiteX20-349" fmla="*/ 541533 w 1305333"/>
                  <a:gd name="connsiteY20-350" fmla="*/ 38110 h 1424419"/>
                  <a:gd name="connsiteX21-351" fmla="*/ 653528 w 1305333"/>
                  <a:gd name="connsiteY21-352" fmla="*/ 0 h 1424419"/>
                  <a:gd name="connsiteX0-353" fmla="*/ 653528 w 1305333"/>
                  <a:gd name="connsiteY0-354" fmla="*/ 0 h 1424419"/>
                  <a:gd name="connsiteX1-355" fmla="*/ 757287 w 1305333"/>
                  <a:gd name="connsiteY1-356" fmla="*/ 32444 h 1424419"/>
                  <a:gd name="connsiteX2-357" fmla="*/ 1206876 w 1305333"/>
                  <a:gd name="connsiteY2-358" fmla="*/ 284945 h 1424419"/>
                  <a:gd name="connsiteX3-359" fmla="*/ 1233464 w 1305333"/>
                  <a:gd name="connsiteY3-360" fmla="*/ 306775 h 1424419"/>
                  <a:gd name="connsiteX4-361" fmla="*/ 1301712 w 1305333"/>
                  <a:gd name="connsiteY4-362" fmla="*/ 442384 h 1424419"/>
                  <a:gd name="connsiteX5-363" fmla="*/ 1303099 w 1305333"/>
                  <a:gd name="connsiteY5-364" fmla="*/ 495558 h 1424419"/>
                  <a:gd name="connsiteX6-365" fmla="*/ 1303099 w 1305333"/>
                  <a:gd name="connsiteY6-366" fmla="*/ 952393 h 1424419"/>
                  <a:gd name="connsiteX7-367" fmla="*/ 1305306 w 1305333"/>
                  <a:gd name="connsiteY7-368" fmla="*/ 990115 h 1424419"/>
                  <a:gd name="connsiteX8-369" fmla="*/ 1193590 w 1305333"/>
                  <a:gd name="connsiteY8-370" fmla="*/ 1159518 h 1424419"/>
                  <a:gd name="connsiteX9-371" fmla="*/ 1172881 w 1305333"/>
                  <a:gd name="connsiteY9-372" fmla="*/ 1179342 h 1424419"/>
                  <a:gd name="connsiteX10-373" fmla="*/ 792288 w 1305333"/>
                  <a:gd name="connsiteY10-374" fmla="*/ 1385653 h 1424419"/>
                  <a:gd name="connsiteX11-375" fmla="*/ 522686 w 1305333"/>
                  <a:gd name="connsiteY11-376" fmla="*/ 1384922 h 1424419"/>
                  <a:gd name="connsiteX12-377" fmla="*/ 80344 w 1305333"/>
                  <a:gd name="connsiteY12-378" fmla="*/ 1139323 h 1424419"/>
                  <a:gd name="connsiteX13-379" fmla="*/ 68397 w 1305333"/>
                  <a:gd name="connsiteY13-380" fmla="*/ 1130059 h 1424419"/>
                  <a:gd name="connsiteX14-381" fmla="*/ 667 w 1305333"/>
                  <a:gd name="connsiteY14-382" fmla="*/ 999105 h 1424419"/>
                  <a:gd name="connsiteX15-383" fmla="*/ 0 w 1305333"/>
                  <a:gd name="connsiteY15-384" fmla="*/ 972364 h 1424419"/>
                  <a:gd name="connsiteX16-385" fmla="*/ 2496 w 1305333"/>
                  <a:gd name="connsiteY16-386" fmla="*/ 463106 h 1424419"/>
                  <a:gd name="connsiteX17-387" fmla="*/ 2458 w 1305333"/>
                  <a:gd name="connsiteY17-388" fmla="*/ 429563 h 1424419"/>
                  <a:gd name="connsiteX18-389" fmla="*/ 75248 w 1305333"/>
                  <a:gd name="connsiteY18-390" fmla="*/ 303202 h 1424419"/>
                  <a:gd name="connsiteX19-391" fmla="*/ 106293 w 1305333"/>
                  <a:gd name="connsiteY19-392" fmla="*/ 282597 h 1424419"/>
                  <a:gd name="connsiteX20-393" fmla="*/ 541533 w 1305333"/>
                  <a:gd name="connsiteY20-394" fmla="*/ 38110 h 1424419"/>
                  <a:gd name="connsiteX21-395" fmla="*/ 653528 w 1305333"/>
                  <a:gd name="connsiteY21-396" fmla="*/ 0 h 1424419"/>
                  <a:gd name="connsiteX0-397" fmla="*/ 653528 w 1305333"/>
                  <a:gd name="connsiteY0-398" fmla="*/ 0 h 1424419"/>
                  <a:gd name="connsiteX1-399" fmla="*/ 757287 w 1305333"/>
                  <a:gd name="connsiteY1-400" fmla="*/ 32444 h 1424419"/>
                  <a:gd name="connsiteX2-401" fmla="*/ 1206876 w 1305333"/>
                  <a:gd name="connsiteY2-402" fmla="*/ 284945 h 1424419"/>
                  <a:gd name="connsiteX3-403" fmla="*/ 1237706 w 1305333"/>
                  <a:gd name="connsiteY3-404" fmla="*/ 306775 h 1424419"/>
                  <a:gd name="connsiteX4-405" fmla="*/ 1301712 w 1305333"/>
                  <a:gd name="connsiteY4-406" fmla="*/ 442384 h 1424419"/>
                  <a:gd name="connsiteX5-407" fmla="*/ 1303099 w 1305333"/>
                  <a:gd name="connsiteY5-408" fmla="*/ 495558 h 1424419"/>
                  <a:gd name="connsiteX6-409" fmla="*/ 1303099 w 1305333"/>
                  <a:gd name="connsiteY6-410" fmla="*/ 952393 h 1424419"/>
                  <a:gd name="connsiteX7-411" fmla="*/ 1305306 w 1305333"/>
                  <a:gd name="connsiteY7-412" fmla="*/ 990115 h 1424419"/>
                  <a:gd name="connsiteX8-413" fmla="*/ 1193590 w 1305333"/>
                  <a:gd name="connsiteY8-414" fmla="*/ 1159518 h 1424419"/>
                  <a:gd name="connsiteX9-415" fmla="*/ 1172881 w 1305333"/>
                  <a:gd name="connsiteY9-416" fmla="*/ 1179342 h 1424419"/>
                  <a:gd name="connsiteX10-417" fmla="*/ 792288 w 1305333"/>
                  <a:gd name="connsiteY10-418" fmla="*/ 1385653 h 1424419"/>
                  <a:gd name="connsiteX11-419" fmla="*/ 522686 w 1305333"/>
                  <a:gd name="connsiteY11-420" fmla="*/ 1384922 h 1424419"/>
                  <a:gd name="connsiteX12-421" fmla="*/ 80344 w 1305333"/>
                  <a:gd name="connsiteY12-422" fmla="*/ 1139323 h 1424419"/>
                  <a:gd name="connsiteX13-423" fmla="*/ 68397 w 1305333"/>
                  <a:gd name="connsiteY13-424" fmla="*/ 1130059 h 1424419"/>
                  <a:gd name="connsiteX14-425" fmla="*/ 667 w 1305333"/>
                  <a:gd name="connsiteY14-426" fmla="*/ 999105 h 1424419"/>
                  <a:gd name="connsiteX15-427" fmla="*/ 0 w 1305333"/>
                  <a:gd name="connsiteY15-428" fmla="*/ 972364 h 1424419"/>
                  <a:gd name="connsiteX16-429" fmla="*/ 2496 w 1305333"/>
                  <a:gd name="connsiteY16-430" fmla="*/ 463106 h 1424419"/>
                  <a:gd name="connsiteX17-431" fmla="*/ 2458 w 1305333"/>
                  <a:gd name="connsiteY17-432" fmla="*/ 429563 h 1424419"/>
                  <a:gd name="connsiteX18-433" fmla="*/ 75248 w 1305333"/>
                  <a:gd name="connsiteY18-434" fmla="*/ 303202 h 1424419"/>
                  <a:gd name="connsiteX19-435" fmla="*/ 106293 w 1305333"/>
                  <a:gd name="connsiteY19-436" fmla="*/ 282597 h 1424419"/>
                  <a:gd name="connsiteX20-437" fmla="*/ 541533 w 1305333"/>
                  <a:gd name="connsiteY20-438" fmla="*/ 38110 h 1424419"/>
                  <a:gd name="connsiteX21-439" fmla="*/ 653528 w 1305333"/>
                  <a:gd name="connsiteY21-440" fmla="*/ 0 h 1424419"/>
                  <a:gd name="connsiteX0-441" fmla="*/ 653528 w 1305333"/>
                  <a:gd name="connsiteY0-442" fmla="*/ 0 h 1424419"/>
                  <a:gd name="connsiteX1-443" fmla="*/ 757287 w 1305333"/>
                  <a:gd name="connsiteY1-444" fmla="*/ 32444 h 1424419"/>
                  <a:gd name="connsiteX2-445" fmla="*/ 1206876 w 1305333"/>
                  <a:gd name="connsiteY2-446" fmla="*/ 284945 h 1424419"/>
                  <a:gd name="connsiteX3-447" fmla="*/ 1237706 w 1305333"/>
                  <a:gd name="connsiteY3-448" fmla="*/ 306775 h 1424419"/>
                  <a:gd name="connsiteX4-449" fmla="*/ 1301712 w 1305333"/>
                  <a:gd name="connsiteY4-450" fmla="*/ 442384 h 1424419"/>
                  <a:gd name="connsiteX5-451" fmla="*/ 1303099 w 1305333"/>
                  <a:gd name="connsiteY5-452" fmla="*/ 495558 h 1424419"/>
                  <a:gd name="connsiteX6-453" fmla="*/ 1303099 w 1305333"/>
                  <a:gd name="connsiteY6-454" fmla="*/ 952393 h 1424419"/>
                  <a:gd name="connsiteX7-455" fmla="*/ 1305306 w 1305333"/>
                  <a:gd name="connsiteY7-456" fmla="*/ 990115 h 1424419"/>
                  <a:gd name="connsiteX8-457" fmla="*/ 1211970 w 1305333"/>
                  <a:gd name="connsiteY8-458" fmla="*/ 1149621 h 1424419"/>
                  <a:gd name="connsiteX9-459" fmla="*/ 1172881 w 1305333"/>
                  <a:gd name="connsiteY9-460" fmla="*/ 1179342 h 1424419"/>
                  <a:gd name="connsiteX10-461" fmla="*/ 792288 w 1305333"/>
                  <a:gd name="connsiteY10-462" fmla="*/ 1385653 h 1424419"/>
                  <a:gd name="connsiteX11-463" fmla="*/ 522686 w 1305333"/>
                  <a:gd name="connsiteY11-464" fmla="*/ 1384922 h 1424419"/>
                  <a:gd name="connsiteX12-465" fmla="*/ 80344 w 1305333"/>
                  <a:gd name="connsiteY12-466" fmla="*/ 1139323 h 1424419"/>
                  <a:gd name="connsiteX13-467" fmla="*/ 68397 w 1305333"/>
                  <a:gd name="connsiteY13-468" fmla="*/ 1130059 h 1424419"/>
                  <a:gd name="connsiteX14-469" fmla="*/ 667 w 1305333"/>
                  <a:gd name="connsiteY14-470" fmla="*/ 999105 h 1424419"/>
                  <a:gd name="connsiteX15-471" fmla="*/ 0 w 1305333"/>
                  <a:gd name="connsiteY15-472" fmla="*/ 972364 h 1424419"/>
                  <a:gd name="connsiteX16-473" fmla="*/ 2496 w 1305333"/>
                  <a:gd name="connsiteY16-474" fmla="*/ 463106 h 1424419"/>
                  <a:gd name="connsiteX17-475" fmla="*/ 2458 w 1305333"/>
                  <a:gd name="connsiteY17-476" fmla="*/ 429563 h 1424419"/>
                  <a:gd name="connsiteX18-477" fmla="*/ 75248 w 1305333"/>
                  <a:gd name="connsiteY18-478" fmla="*/ 303202 h 1424419"/>
                  <a:gd name="connsiteX19-479" fmla="*/ 106293 w 1305333"/>
                  <a:gd name="connsiteY19-480" fmla="*/ 282597 h 1424419"/>
                  <a:gd name="connsiteX20-481" fmla="*/ 541533 w 1305333"/>
                  <a:gd name="connsiteY20-482" fmla="*/ 38110 h 1424419"/>
                  <a:gd name="connsiteX21-483" fmla="*/ 653528 w 1305333"/>
                  <a:gd name="connsiteY21-484" fmla="*/ 0 h 1424419"/>
                  <a:gd name="connsiteX0-485" fmla="*/ 653528 w 1305333"/>
                  <a:gd name="connsiteY0-486" fmla="*/ 0 h 1424419"/>
                  <a:gd name="connsiteX1-487" fmla="*/ 757287 w 1305333"/>
                  <a:gd name="connsiteY1-488" fmla="*/ 32444 h 1424419"/>
                  <a:gd name="connsiteX2-489" fmla="*/ 1206876 w 1305333"/>
                  <a:gd name="connsiteY2-490" fmla="*/ 284945 h 1424419"/>
                  <a:gd name="connsiteX3-491" fmla="*/ 1237706 w 1305333"/>
                  <a:gd name="connsiteY3-492" fmla="*/ 306775 h 1424419"/>
                  <a:gd name="connsiteX4-493" fmla="*/ 1301712 w 1305333"/>
                  <a:gd name="connsiteY4-494" fmla="*/ 442384 h 1424419"/>
                  <a:gd name="connsiteX5-495" fmla="*/ 1303099 w 1305333"/>
                  <a:gd name="connsiteY5-496" fmla="*/ 495558 h 1424419"/>
                  <a:gd name="connsiteX6-497" fmla="*/ 1303099 w 1305333"/>
                  <a:gd name="connsiteY6-498" fmla="*/ 952393 h 1424419"/>
                  <a:gd name="connsiteX7-499" fmla="*/ 1305306 w 1305333"/>
                  <a:gd name="connsiteY7-500" fmla="*/ 990115 h 1424419"/>
                  <a:gd name="connsiteX8-501" fmla="*/ 1236006 w 1305333"/>
                  <a:gd name="connsiteY8-502" fmla="*/ 1160932 h 1424419"/>
                  <a:gd name="connsiteX9-503" fmla="*/ 1172881 w 1305333"/>
                  <a:gd name="connsiteY9-504" fmla="*/ 1179342 h 1424419"/>
                  <a:gd name="connsiteX10-505" fmla="*/ 792288 w 1305333"/>
                  <a:gd name="connsiteY10-506" fmla="*/ 1385653 h 1424419"/>
                  <a:gd name="connsiteX11-507" fmla="*/ 522686 w 1305333"/>
                  <a:gd name="connsiteY11-508" fmla="*/ 1384922 h 1424419"/>
                  <a:gd name="connsiteX12-509" fmla="*/ 80344 w 1305333"/>
                  <a:gd name="connsiteY12-510" fmla="*/ 1139323 h 1424419"/>
                  <a:gd name="connsiteX13-511" fmla="*/ 68397 w 1305333"/>
                  <a:gd name="connsiteY13-512" fmla="*/ 1130059 h 1424419"/>
                  <a:gd name="connsiteX14-513" fmla="*/ 667 w 1305333"/>
                  <a:gd name="connsiteY14-514" fmla="*/ 999105 h 1424419"/>
                  <a:gd name="connsiteX15-515" fmla="*/ 0 w 1305333"/>
                  <a:gd name="connsiteY15-516" fmla="*/ 972364 h 1424419"/>
                  <a:gd name="connsiteX16-517" fmla="*/ 2496 w 1305333"/>
                  <a:gd name="connsiteY16-518" fmla="*/ 463106 h 1424419"/>
                  <a:gd name="connsiteX17-519" fmla="*/ 2458 w 1305333"/>
                  <a:gd name="connsiteY17-520" fmla="*/ 429563 h 1424419"/>
                  <a:gd name="connsiteX18-521" fmla="*/ 75248 w 1305333"/>
                  <a:gd name="connsiteY18-522" fmla="*/ 303202 h 1424419"/>
                  <a:gd name="connsiteX19-523" fmla="*/ 106293 w 1305333"/>
                  <a:gd name="connsiteY19-524" fmla="*/ 282597 h 1424419"/>
                  <a:gd name="connsiteX20-525" fmla="*/ 541533 w 1305333"/>
                  <a:gd name="connsiteY20-526" fmla="*/ 38110 h 1424419"/>
                  <a:gd name="connsiteX21-527" fmla="*/ 653528 w 1305333"/>
                  <a:gd name="connsiteY21-528" fmla="*/ 0 h 1424419"/>
                  <a:gd name="connsiteX0-529" fmla="*/ 653528 w 1313169"/>
                  <a:gd name="connsiteY0-530" fmla="*/ 0 h 1424419"/>
                  <a:gd name="connsiteX1-531" fmla="*/ 757287 w 1313169"/>
                  <a:gd name="connsiteY1-532" fmla="*/ 32444 h 1424419"/>
                  <a:gd name="connsiteX2-533" fmla="*/ 1206876 w 1313169"/>
                  <a:gd name="connsiteY2-534" fmla="*/ 284945 h 1424419"/>
                  <a:gd name="connsiteX3-535" fmla="*/ 1237706 w 1313169"/>
                  <a:gd name="connsiteY3-536" fmla="*/ 306775 h 1424419"/>
                  <a:gd name="connsiteX4-537" fmla="*/ 1301712 w 1313169"/>
                  <a:gd name="connsiteY4-538" fmla="*/ 442384 h 1424419"/>
                  <a:gd name="connsiteX5-539" fmla="*/ 1303099 w 1313169"/>
                  <a:gd name="connsiteY5-540" fmla="*/ 495558 h 1424419"/>
                  <a:gd name="connsiteX6-541" fmla="*/ 1303099 w 1313169"/>
                  <a:gd name="connsiteY6-542" fmla="*/ 952393 h 1424419"/>
                  <a:gd name="connsiteX7-543" fmla="*/ 1305306 w 1313169"/>
                  <a:gd name="connsiteY7-544" fmla="*/ 990115 h 1424419"/>
                  <a:gd name="connsiteX8-545" fmla="*/ 1271352 w 1313169"/>
                  <a:gd name="connsiteY8-546" fmla="*/ 1142552 h 1424419"/>
                  <a:gd name="connsiteX9-547" fmla="*/ 1172881 w 1313169"/>
                  <a:gd name="connsiteY9-548" fmla="*/ 1179342 h 1424419"/>
                  <a:gd name="connsiteX10-549" fmla="*/ 792288 w 1313169"/>
                  <a:gd name="connsiteY10-550" fmla="*/ 1385653 h 1424419"/>
                  <a:gd name="connsiteX11-551" fmla="*/ 522686 w 1313169"/>
                  <a:gd name="connsiteY11-552" fmla="*/ 1384922 h 1424419"/>
                  <a:gd name="connsiteX12-553" fmla="*/ 80344 w 1313169"/>
                  <a:gd name="connsiteY12-554" fmla="*/ 1139323 h 1424419"/>
                  <a:gd name="connsiteX13-555" fmla="*/ 68397 w 1313169"/>
                  <a:gd name="connsiteY13-556" fmla="*/ 1130059 h 1424419"/>
                  <a:gd name="connsiteX14-557" fmla="*/ 667 w 1313169"/>
                  <a:gd name="connsiteY14-558" fmla="*/ 999105 h 1424419"/>
                  <a:gd name="connsiteX15-559" fmla="*/ 0 w 1313169"/>
                  <a:gd name="connsiteY15-560" fmla="*/ 972364 h 1424419"/>
                  <a:gd name="connsiteX16-561" fmla="*/ 2496 w 1313169"/>
                  <a:gd name="connsiteY16-562" fmla="*/ 463106 h 1424419"/>
                  <a:gd name="connsiteX17-563" fmla="*/ 2458 w 1313169"/>
                  <a:gd name="connsiteY17-564" fmla="*/ 429563 h 1424419"/>
                  <a:gd name="connsiteX18-565" fmla="*/ 75248 w 1313169"/>
                  <a:gd name="connsiteY18-566" fmla="*/ 303202 h 1424419"/>
                  <a:gd name="connsiteX19-567" fmla="*/ 106293 w 1313169"/>
                  <a:gd name="connsiteY19-568" fmla="*/ 282597 h 1424419"/>
                  <a:gd name="connsiteX20-569" fmla="*/ 541533 w 1313169"/>
                  <a:gd name="connsiteY20-570" fmla="*/ 38110 h 1424419"/>
                  <a:gd name="connsiteX21-571" fmla="*/ 653528 w 1313169"/>
                  <a:gd name="connsiteY21-572" fmla="*/ 0 h 1424419"/>
                  <a:gd name="connsiteX0-573" fmla="*/ 653528 w 1306267"/>
                  <a:gd name="connsiteY0-574" fmla="*/ 0 h 1424419"/>
                  <a:gd name="connsiteX1-575" fmla="*/ 757287 w 1306267"/>
                  <a:gd name="connsiteY1-576" fmla="*/ 32444 h 1424419"/>
                  <a:gd name="connsiteX2-577" fmla="*/ 1206876 w 1306267"/>
                  <a:gd name="connsiteY2-578" fmla="*/ 284945 h 1424419"/>
                  <a:gd name="connsiteX3-579" fmla="*/ 1237706 w 1306267"/>
                  <a:gd name="connsiteY3-580" fmla="*/ 306775 h 1424419"/>
                  <a:gd name="connsiteX4-581" fmla="*/ 1301712 w 1306267"/>
                  <a:gd name="connsiteY4-582" fmla="*/ 442384 h 1424419"/>
                  <a:gd name="connsiteX5-583" fmla="*/ 1303099 w 1306267"/>
                  <a:gd name="connsiteY5-584" fmla="*/ 495558 h 1424419"/>
                  <a:gd name="connsiteX6-585" fmla="*/ 1303099 w 1306267"/>
                  <a:gd name="connsiteY6-586" fmla="*/ 952393 h 1424419"/>
                  <a:gd name="connsiteX7-587" fmla="*/ 1305306 w 1306267"/>
                  <a:gd name="connsiteY7-588" fmla="*/ 990115 h 1424419"/>
                  <a:gd name="connsiteX8-589" fmla="*/ 1255800 w 1306267"/>
                  <a:gd name="connsiteY8-590" fmla="*/ 1142552 h 1424419"/>
                  <a:gd name="connsiteX9-591" fmla="*/ 1172881 w 1306267"/>
                  <a:gd name="connsiteY9-592" fmla="*/ 1179342 h 1424419"/>
                  <a:gd name="connsiteX10-593" fmla="*/ 792288 w 1306267"/>
                  <a:gd name="connsiteY10-594" fmla="*/ 1385653 h 1424419"/>
                  <a:gd name="connsiteX11-595" fmla="*/ 522686 w 1306267"/>
                  <a:gd name="connsiteY11-596" fmla="*/ 1384922 h 1424419"/>
                  <a:gd name="connsiteX12-597" fmla="*/ 80344 w 1306267"/>
                  <a:gd name="connsiteY12-598" fmla="*/ 1139323 h 1424419"/>
                  <a:gd name="connsiteX13-599" fmla="*/ 68397 w 1306267"/>
                  <a:gd name="connsiteY13-600" fmla="*/ 1130059 h 1424419"/>
                  <a:gd name="connsiteX14-601" fmla="*/ 667 w 1306267"/>
                  <a:gd name="connsiteY14-602" fmla="*/ 999105 h 1424419"/>
                  <a:gd name="connsiteX15-603" fmla="*/ 0 w 1306267"/>
                  <a:gd name="connsiteY15-604" fmla="*/ 972364 h 1424419"/>
                  <a:gd name="connsiteX16-605" fmla="*/ 2496 w 1306267"/>
                  <a:gd name="connsiteY16-606" fmla="*/ 463106 h 1424419"/>
                  <a:gd name="connsiteX17-607" fmla="*/ 2458 w 1306267"/>
                  <a:gd name="connsiteY17-608" fmla="*/ 429563 h 1424419"/>
                  <a:gd name="connsiteX18-609" fmla="*/ 75248 w 1306267"/>
                  <a:gd name="connsiteY18-610" fmla="*/ 303202 h 1424419"/>
                  <a:gd name="connsiteX19-611" fmla="*/ 106293 w 1306267"/>
                  <a:gd name="connsiteY19-612" fmla="*/ 282597 h 1424419"/>
                  <a:gd name="connsiteX20-613" fmla="*/ 541533 w 1306267"/>
                  <a:gd name="connsiteY20-614" fmla="*/ 38110 h 1424419"/>
                  <a:gd name="connsiteX21-615" fmla="*/ 653528 w 1306267"/>
                  <a:gd name="connsiteY21-616" fmla="*/ 0 h 1424419"/>
                  <a:gd name="connsiteX0-617" fmla="*/ 653528 w 1306267"/>
                  <a:gd name="connsiteY0-618" fmla="*/ 0 h 1424419"/>
                  <a:gd name="connsiteX1-619" fmla="*/ 757287 w 1306267"/>
                  <a:gd name="connsiteY1-620" fmla="*/ 32444 h 1424419"/>
                  <a:gd name="connsiteX2-621" fmla="*/ 1206876 w 1306267"/>
                  <a:gd name="connsiteY2-622" fmla="*/ 284945 h 1424419"/>
                  <a:gd name="connsiteX3-623" fmla="*/ 1237706 w 1306267"/>
                  <a:gd name="connsiteY3-624" fmla="*/ 306775 h 1424419"/>
                  <a:gd name="connsiteX4-625" fmla="*/ 1301712 w 1306267"/>
                  <a:gd name="connsiteY4-626" fmla="*/ 442384 h 1424419"/>
                  <a:gd name="connsiteX5-627" fmla="*/ 1303099 w 1306267"/>
                  <a:gd name="connsiteY5-628" fmla="*/ 495558 h 1424419"/>
                  <a:gd name="connsiteX6-629" fmla="*/ 1303099 w 1306267"/>
                  <a:gd name="connsiteY6-630" fmla="*/ 952393 h 1424419"/>
                  <a:gd name="connsiteX7-631" fmla="*/ 1305306 w 1306267"/>
                  <a:gd name="connsiteY7-632" fmla="*/ 990115 h 1424419"/>
                  <a:gd name="connsiteX8-633" fmla="*/ 1255800 w 1306267"/>
                  <a:gd name="connsiteY8-634" fmla="*/ 1142552 h 1424419"/>
                  <a:gd name="connsiteX9-635" fmla="*/ 1172881 w 1306267"/>
                  <a:gd name="connsiteY9-636" fmla="*/ 1179342 h 1424419"/>
                  <a:gd name="connsiteX10-637" fmla="*/ 792288 w 1306267"/>
                  <a:gd name="connsiteY10-638" fmla="*/ 1385653 h 1424419"/>
                  <a:gd name="connsiteX11-639" fmla="*/ 522686 w 1306267"/>
                  <a:gd name="connsiteY11-640" fmla="*/ 1384922 h 1424419"/>
                  <a:gd name="connsiteX12-641" fmla="*/ 80344 w 1306267"/>
                  <a:gd name="connsiteY12-642" fmla="*/ 1139323 h 1424419"/>
                  <a:gd name="connsiteX13-643" fmla="*/ 61328 w 1306267"/>
                  <a:gd name="connsiteY13-644" fmla="*/ 1127231 h 1424419"/>
                  <a:gd name="connsiteX14-645" fmla="*/ 667 w 1306267"/>
                  <a:gd name="connsiteY14-646" fmla="*/ 999105 h 1424419"/>
                  <a:gd name="connsiteX15-647" fmla="*/ 0 w 1306267"/>
                  <a:gd name="connsiteY15-648" fmla="*/ 972364 h 1424419"/>
                  <a:gd name="connsiteX16-649" fmla="*/ 2496 w 1306267"/>
                  <a:gd name="connsiteY16-650" fmla="*/ 463106 h 1424419"/>
                  <a:gd name="connsiteX17-651" fmla="*/ 2458 w 1306267"/>
                  <a:gd name="connsiteY17-652" fmla="*/ 429563 h 1424419"/>
                  <a:gd name="connsiteX18-653" fmla="*/ 75248 w 1306267"/>
                  <a:gd name="connsiteY18-654" fmla="*/ 303202 h 1424419"/>
                  <a:gd name="connsiteX19-655" fmla="*/ 106293 w 1306267"/>
                  <a:gd name="connsiteY19-656" fmla="*/ 282597 h 1424419"/>
                  <a:gd name="connsiteX20-657" fmla="*/ 541533 w 1306267"/>
                  <a:gd name="connsiteY20-658" fmla="*/ 38110 h 1424419"/>
                  <a:gd name="connsiteX21-659" fmla="*/ 653528 w 1306267"/>
                  <a:gd name="connsiteY21-660" fmla="*/ 0 h 1424419"/>
                  <a:gd name="connsiteX0-661" fmla="*/ 653528 w 1306267"/>
                  <a:gd name="connsiteY0-662" fmla="*/ 0 h 1424419"/>
                  <a:gd name="connsiteX1-663" fmla="*/ 757287 w 1306267"/>
                  <a:gd name="connsiteY1-664" fmla="*/ 32444 h 1424419"/>
                  <a:gd name="connsiteX2-665" fmla="*/ 1206876 w 1306267"/>
                  <a:gd name="connsiteY2-666" fmla="*/ 284945 h 1424419"/>
                  <a:gd name="connsiteX3-667" fmla="*/ 1237706 w 1306267"/>
                  <a:gd name="connsiteY3-668" fmla="*/ 306775 h 1424419"/>
                  <a:gd name="connsiteX4-669" fmla="*/ 1301712 w 1306267"/>
                  <a:gd name="connsiteY4-670" fmla="*/ 442384 h 1424419"/>
                  <a:gd name="connsiteX5-671" fmla="*/ 1303099 w 1306267"/>
                  <a:gd name="connsiteY5-672" fmla="*/ 495558 h 1424419"/>
                  <a:gd name="connsiteX6-673" fmla="*/ 1303099 w 1306267"/>
                  <a:gd name="connsiteY6-674" fmla="*/ 952393 h 1424419"/>
                  <a:gd name="connsiteX7-675" fmla="*/ 1305306 w 1306267"/>
                  <a:gd name="connsiteY7-676" fmla="*/ 990115 h 1424419"/>
                  <a:gd name="connsiteX8-677" fmla="*/ 1255800 w 1306267"/>
                  <a:gd name="connsiteY8-678" fmla="*/ 1142552 h 1424419"/>
                  <a:gd name="connsiteX9-679" fmla="*/ 1172881 w 1306267"/>
                  <a:gd name="connsiteY9-680" fmla="*/ 1179342 h 1424419"/>
                  <a:gd name="connsiteX10-681" fmla="*/ 792288 w 1306267"/>
                  <a:gd name="connsiteY10-682" fmla="*/ 1385653 h 1424419"/>
                  <a:gd name="connsiteX11-683" fmla="*/ 522686 w 1306267"/>
                  <a:gd name="connsiteY11-684" fmla="*/ 1384922 h 1424419"/>
                  <a:gd name="connsiteX12-685" fmla="*/ 80344 w 1306267"/>
                  <a:gd name="connsiteY12-686" fmla="*/ 1139323 h 1424419"/>
                  <a:gd name="connsiteX13-687" fmla="*/ 61328 w 1306267"/>
                  <a:gd name="connsiteY13-688" fmla="*/ 1127231 h 1424419"/>
                  <a:gd name="connsiteX14-689" fmla="*/ 667 w 1306267"/>
                  <a:gd name="connsiteY14-690" fmla="*/ 999105 h 1424419"/>
                  <a:gd name="connsiteX15-691" fmla="*/ 0 w 1306267"/>
                  <a:gd name="connsiteY15-692" fmla="*/ 972364 h 1424419"/>
                  <a:gd name="connsiteX16-693" fmla="*/ 2496 w 1306267"/>
                  <a:gd name="connsiteY16-694" fmla="*/ 463106 h 1424419"/>
                  <a:gd name="connsiteX17-695" fmla="*/ 2458 w 1306267"/>
                  <a:gd name="connsiteY17-696" fmla="*/ 429563 h 1424419"/>
                  <a:gd name="connsiteX18-697" fmla="*/ 75248 w 1306267"/>
                  <a:gd name="connsiteY18-698" fmla="*/ 303202 h 1424419"/>
                  <a:gd name="connsiteX19-699" fmla="*/ 106293 w 1306267"/>
                  <a:gd name="connsiteY19-700" fmla="*/ 282597 h 1424419"/>
                  <a:gd name="connsiteX20-701" fmla="*/ 541533 w 1306267"/>
                  <a:gd name="connsiteY20-702" fmla="*/ 38110 h 1424419"/>
                  <a:gd name="connsiteX21-703" fmla="*/ 653528 w 1306267"/>
                  <a:gd name="connsiteY21-704" fmla="*/ 0 h 1424419"/>
                  <a:gd name="connsiteX0-705" fmla="*/ 653528 w 1306267"/>
                  <a:gd name="connsiteY0-706" fmla="*/ 0 h 1424419"/>
                  <a:gd name="connsiteX1-707" fmla="*/ 757287 w 1306267"/>
                  <a:gd name="connsiteY1-708" fmla="*/ 32444 h 1424419"/>
                  <a:gd name="connsiteX2-709" fmla="*/ 1206876 w 1306267"/>
                  <a:gd name="connsiteY2-710" fmla="*/ 284945 h 1424419"/>
                  <a:gd name="connsiteX3-711" fmla="*/ 1237706 w 1306267"/>
                  <a:gd name="connsiteY3-712" fmla="*/ 306775 h 1424419"/>
                  <a:gd name="connsiteX4-713" fmla="*/ 1301712 w 1306267"/>
                  <a:gd name="connsiteY4-714" fmla="*/ 442384 h 1424419"/>
                  <a:gd name="connsiteX5-715" fmla="*/ 1303099 w 1306267"/>
                  <a:gd name="connsiteY5-716" fmla="*/ 495558 h 1424419"/>
                  <a:gd name="connsiteX6-717" fmla="*/ 1303099 w 1306267"/>
                  <a:gd name="connsiteY6-718" fmla="*/ 952393 h 1424419"/>
                  <a:gd name="connsiteX7-719" fmla="*/ 1305306 w 1306267"/>
                  <a:gd name="connsiteY7-720" fmla="*/ 990115 h 1424419"/>
                  <a:gd name="connsiteX8-721" fmla="*/ 1255800 w 1306267"/>
                  <a:gd name="connsiteY8-722" fmla="*/ 1142552 h 1424419"/>
                  <a:gd name="connsiteX9-723" fmla="*/ 1172881 w 1306267"/>
                  <a:gd name="connsiteY9-724" fmla="*/ 1179342 h 1424419"/>
                  <a:gd name="connsiteX10-725" fmla="*/ 792288 w 1306267"/>
                  <a:gd name="connsiteY10-726" fmla="*/ 1385653 h 1424419"/>
                  <a:gd name="connsiteX11-727" fmla="*/ 522686 w 1306267"/>
                  <a:gd name="connsiteY11-728" fmla="*/ 1384922 h 1424419"/>
                  <a:gd name="connsiteX12-729" fmla="*/ 90241 w 1306267"/>
                  <a:gd name="connsiteY12-730" fmla="*/ 1150634 h 1424419"/>
                  <a:gd name="connsiteX13-731" fmla="*/ 61328 w 1306267"/>
                  <a:gd name="connsiteY13-732" fmla="*/ 1127231 h 1424419"/>
                  <a:gd name="connsiteX14-733" fmla="*/ 667 w 1306267"/>
                  <a:gd name="connsiteY14-734" fmla="*/ 999105 h 1424419"/>
                  <a:gd name="connsiteX15-735" fmla="*/ 0 w 1306267"/>
                  <a:gd name="connsiteY15-736" fmla="*/ 972364 h 1424419"/>
                  <a:gd name="connsiteX16-737" fmla="*/ 2496 w 1306267"/>
                  <a:gd name="connsiteY16-738" fmla="*/ 463106 h 1424419"/>
                  <a:gd name="connsiteX17-739" fmla="*/ 2458 w 1306267"/>
                  <a:gd name="connsiteY17-740" fmla="*/ 429563 h 1424419"/>
                  <a:gd name="connsiteX18-741" fmla="*/ 75248 w 1306267"/>
                  <a:gd name="connsiteY18-742" fmla="*/ 303202 h 1424419"/>
                  <a:gd name="connsiteX19-743" fmla="*/ 106293 w 1306267"/>
                  <a:gd name="connsiteY19-744" fmla="*/ 282597 h 1424419"/>
                  <a:gd name="connsiteX20-745" fmla="*/ 541533 w 1306267"/>
                  <a:gd name="connsiteY20-746" fmla="*/ 38110 h 1424419"/>
                  <a:gd name="connsiteX21-747" fmla="*/ 653528 w 1306267"/>
                  <a:gd name="connsiteY21-748" fmla="*/ 0 h 1424419"/>
                  <a:gd name="connsiteX0-749" fmla="*/ 653528 w 1306267"/>
                  <a:gd name="connsiteY0-750" fmla="*/ 0 h 1424419"/>
                  <a:gd name="connsiteX1-751" fmla="*/ 757287 w 1306267"/>
                  <a:gd name="connsiteY1-752" fmla="*/ 32444 h 1424419"/>
                  <a:gd name="connsiteX2-753" fmla="*/ 1206876 w 1306267"/>
                  <a:gd name="connsiteY2-754" fmla="*/ 284945 h 1424419"/>
                  <a:gd name="connsiteX3-755" fmla="*/ 1237706 w 1306267"/>
                  <a:gd name="connsiteY3-756" fmla="*/ 306775 h 1424419"/>
                  <a:gd name="connsiteX4-757" fmla="*/ 1301712 w 1306267"/>
                  <a:gd name="connsiteY4-758" fmla="*/ 442384 h 1424419"/>
                  <a:gd name="connsiteX5-759" fmla="*/ 1303099 w 1306267"/>
                  <a:gd name="connsiteY5-760" fmla="*/ 495558 h 1424419"/>
                  <a:gd name="connsiteX6-761" fmla="*/ 1303099 w 1306267"/>
                  <a:gd name="connsiteY6-762" fmla="*/ 952393 h 1424419"/>
                  <a:gd name="connsiteX7-763" fmla="*/ 1305306 w 1306267"/>
                  <a:gd name="connsiteY7-764" fmla="*/ 990115 h 1424419"/>
                  <a:gd name="connsiteX8-765" fmla="*/ 1255800 w 1306267"/>
                  <a:gd name="connsiteY8-766" fmla="*/ 1142552 h 1424419"/>
                  <a:gd name="connsiteX9-767" fmla="*/ 1172881 w 1306267"/>
                  <a:gd name="connsiteY9-768" fmla="*/ 1179342 h 1424419"/>
                  <a:gd name="connsiteX10-769" fmla="*/ 792288 w 1306267"/>
                  <a:gd name="connsiteY10-770" fmla="*/ 1385653 h 1424419"/>
                  <a:gd name="connsiteX11-771" fmla="*/ 522686 w 1306267"/>
                  <a:gd name="connsiteY11-772" fmla="*/ 1384922 h 1424419"/>
                  <a:gd name="connsiteX12-773" fmla="*/ 90241 w 1306267"/>
                  <a:gd name="connsiteY12-774" fmla="*/ 1150634 h 1424419"/>
                  <a:gd name="connsiteX13-775" fmla="*/ 61328 w 1306267"/>
                  <a:gd name="connsiteY13-776" fmla="*/ 1127231 h 1424419"/>
                  <a:gd name="connsiteX14-777" fmla="*/ 667 w 1306267"/>
                  <a:gd name="connsiteY14-778" fmla="*/ 999105 h 1424419"/>
                  <a:gd name="connsiteX15-779" fmla="*/ 0 w 1306267"/>
                  <a:gd name="connsiteY15-780" fmla="*/ 972364 h 1424419"/>
                  <a:gd name="connsiteX16-781" fmla="*/ 2496 w 1306267"/>
                  <a:gd name="connsiteY16-782" fmla="*/ 463106 h 1424419"/>
                  <a:gd name="connsiteX17-783" fmla="*/ 2458 w 1306267"/>
                  <a:gd name="connsiteY17-784" fmla="*/ 429563 h 1424419"/>
                  <a:gd name="connsiteX18-785" fmla="*/ 75248 w 1306267"/>
                  <a:gd name="connsiteY18-786" fmla="*/ 303202 h 1424419"/>
                  <a:gd name="connsiteX19-787" fmla="*/ 106293 w 1306267"/>
                  <a:gd name="connsiteY19-788" fmla="*/ 282597 h 1424419"/>
                  <a:gd name="connsiteX20-789" fmla="*/ 541533 w 1306267"/>
                  <a:gd name="connsiteY20-790" fmla="*/ 38110 h 1424419"/>
                  <a:gd name="connsiteX21-791" fmla="*/ 653528 w 1306267"/>
                  <a:gd name="connsiteY21-792" fmla="*/ 0 h 1424419"/>
                  <a:gd name="connsiteX0-793" fmla="*/ 653528 w 1306267"/>
                  <a:gd name="connsiteY0-794" fmla="*/ 0 h 1424419"/>
                  <a:gd name="connsiteX1-795" fmla="*/ 757287 w 1306267"/>
                  <a:gd name="connsiteY1-796" fmla="*/ 32444 h 1424419"/>
                  <a:gd name="connsiteX2-797" fmla="*/ 1206876 w 1306267"/>
                  <a:gd name="connsiteY2-798" fmla="*/ 284945 h 1424419"/>
                  <a:gd name="connsiteX3-799" fmla="*/ 1237706 w 1306267"/>
                  <a:gd name="connsiteY3-800" fmla="*/ 306775 h 1424419"/>
                  <a:gd name="connsiteX4-801" fmla="*/ 1301712 w 1306267"/>
                  <a:gd name="connsiteY4-802" fmla="*/ 442384 h 1424419"/>
                  <a:gd name="connsiteX5-803" fmla="*/ 1303099 w 1306267"/>
                  <a:gd name="connsiteY5-804" fmla="*/ 495558 h 1424419"/>
                  <a:gd name="connsiteX6-805" fmla="*/ 1303099 w 1306267"/>
                  <a:gd name="connsiteY6-806" fmla="*/ 952393 h 1424419"/>
                  <a:gd name="connsiteX7-807" fmla="*/ 1305306 w 1306267"/>
                  <a:gd name="connsiteY7-808" fmla="*/ 990115 h 1424419"/>
                  <a:gd name="connsiteX8-809" fmla="*/ 1255800 w 1306267"/>
                  <a:gd name="connsiteY8-810" fmla="*/ 1142552 h 1424419"/>
                  <a:gd name="connsiteX9-811" fmla="*/ 1172881 w 1306267"/>
                  <a:gd name="connsiteY9-812" fmla="*/ 1179342 h 1424419"/>
                  <a:gd name="connsiteX10-813" fmla="*/ 792288 w 1306267"/>
                  <a:gd name="connsiteY10-814" fmla="*/ 1385653 h 1424419"/>
                  <a:gd name="connsiteX11-815" fmla="*/ 522686 w 1306267"/>
                  <a:gd name="connsiteY11-816" fmla="*/ 1384922 h 1424419"/>
                  <a:gd name="connsiteX12-817" fmla="*/ 90241 w 1306267"/>
                  <a:gd name="connsiteY12-818" fmla="*/ 1150634 h 1424419"/>
                  <a:gd name="connsiteX13-819" fmla="*/ 61328 w 1306267"/>
                  <a:gd name="connsiteY13-820" fmla="*/ 1127231 h 1424419"/>
                  <a:gd name="connsiteX14-821" fmla="*/ 667 w 1306267"/>
                  <a:gd name="connsiteY14-822" fmla="*/ 999105 h 1424419"/>
                  <a:gd name="connsiteX15-823" fmla="*/ 0 w 1306267"/>
                  <a:gd name="connsiteY15-824" fmla="*/ 972364 h 1424419"/>
                  <a:gd name="connsiteX16-825" fmla="*/ 2496 w 1306267"/>
                  <a:gd name="connsiteY16-826" fmla="*/ 463106 h 1424419"/>
                  <a:gd name="connsiteX17-827" fmla="*/ 2458 w 1306267"/>
                  <a:gd name="connsiteY17-828" fmla="*/ 429563 h 1424419"/>
                  <a:gd name="connsiteX18-829" fmla="*/ 75248 w 1306267"/>
                  <a:gd name="connsiteY18-830" fmla="*/ 303202 h 1424419"/>
                  <a:gd name="connsiteX19-831" fmla="*/ 106293 w 1306267"/>
                  <a:gd name="connsiteY19-832" fmla="*/ 282597 h 1424419"/>
                  <a:gd name="connsiteX20-833" fmla="*/ 541533 w 1306267"/>
                  <a:gd name="connsiteY20-834" fmla="*/ 38110 h 1424419"/>
                  <a:gd name="connsiteX21-835" fmla="*/ 653528 w 1306267"/>
                  <a:gd name="connsiteY21-836" fmla="*/ 0 h 1424419"/>
                  <a:gd name="connsiteX0-837" fmla="*/ 653528 w 1306267"/>
                  <a:gd name="connsiteY0-838" fmla="*/ 0 h 1424419"/>
                  <a:gd name="connsiteX1-839" fmla="*/ 757287 w 1306267"/>
                  <a:gd name="connsiteY1-840" fmla="*/ 32444 h 1424419"/>
                  <a:gd name="connsiteX2-841" fmla="*/ 1206876 w 1306267"/>
                  <a:gd name="connsiteY2-842" fmla="*/ 284945 h 1424419"/>
                  <a:gd name="connsiteX3-843" fmla="*/ 1237706 w 1306267"/>
                  <a:gd name="connsiteY3-844" fmla="*/ 306775 h 1424419"/>
                  <a:gd name="connsiteX4-845" fmla="*/ 1301712 w 1306267"/>
                  <a:gd name="connsiteY4-846" fmla="*/ 442384 h 1424419"/>
                  <a:gd name="connsiteX5-847" fmla="*/ 1303099 w 1306267"/>
                  <a:gd name="connsiteY5-848" fmla="*/ 495558 h 1424419"/>
                  <a:gd name="connsiteX6-849" fmla="*/ 1303099 w 1306267"/>
                  <a:gd name="connsiteY6-850" fmla="*/ 952393 h 1424419"/>
                  <a:gd name="connsiteX7-851" fmla="*/ 1305306 w 1306267"/>
                  <a:gd name="connsiteY7-852" fmla="*/ 990115 h 1424419"/>
                  <a:gd name="connsiteX8-853" fmla="*/ 1255800 w 1306267"/>
                  <a:gd name="connsiteY8-854" fmla="*/ 1142552 h 1424419"/>
                  <a:gd name="connsiteX9-855" fmla="*/ 1172881 w 1306267"/>
                  <a:gd name="connsiteY9-856" fmla="*/ 1179342 h 1424419"/>
                  <a:gd name="connsiteX10-857" fmla="*/ 792288 w 1306267"/>
                  <a:gd name="connsiteY10-858" fmla="*/ 1385653 h 1424419"/>
                  <a:gd name="connsiteX11-859" fmla="*/ 522686 w 1306267"/>
                  <a:gd name="connsiteY11-860" fmla="*/ 1384922 h 1424419"/>
                  <a:gd name="connsiteX12-861" fmla="*/ 90241 w 1306267"/>
                  <a:gd name="connsiteY12-862" fmla="*/ 1150634 h 1424419"/>
                  <a:gd name="connsiteX13-863" fmla="*/ 61328 w 1306267"/>
                  <a:gd name="connsiteY13-864" fmla="*/ 1127231 h 1424419"/>
                  <a:gd name="connsiteX14-865" fmla="*/ 667 w 1306267"/>
                  <a:gd name="connsiteY14-866" fmla="*/ 999105 h 1424419"/>
                  <a:gd name="connsiteX15-867" fmla="*/ 0 w 1306267"/>
                  <a:gd name="connsiteY15-868" fmla="*/ 972364 h 1424419"/>
                  <a:gd name="connsiteX16-869" fmla="*/ 2496 w 1306267"/>
                  <a:gd name="connsiteY16-870" fmla="*/ 463106 h 1424419"/>
                  <a:gd name="connsiteX17-871" fmla="*/ 2458 w 1306267"/>
                  <a:gd name="connsiteY17-872" fmla="*/ 429563 h 1424419"/>
                  <a:gd name="connsiteX18-873" fmla="*/ 75248 w 1306267"/>
                  <a:gd name="connsiteY18-874" fmla="*/ 303202 h 1424419"/>
                  <a:gd name="connsiteX19-875" fmla="*/ 106293 w 1306267"/>
                  <a:gd name="connsiteY19-876" fmla="*/ 282597 h 1424419"/>
                  <a:gd name="connsiteX20-877" fmla="*/ 541533 w 1306267"/>
                  <a:gd name="connsiteY20-878" fmla="*/ 38110 h 1424419"/>
                  <a:gd name="connsiteX21-879" fmla="*/ 653528 w 1306267"/>
                  <a:gd name="connsiteY21-880" fmla="*/ 0 h 1424419"/>
                  <a:gd name="connsiteX0-881" fmla="*/ 653528 w 1306267"/>
                  <a:gd name="connsiteY0-882" fmla="*/ 0 h 1424419"/>
                  <a:gd name="connsiteX1-883" fmla="*/ 757287 w 1306267"/>
                  <a:gd name="connsiteY1-884" fmla="*/ 32444 h 1424419"/>
                  <a:gd name="connsiteX2-885" fmla="*/ 1206876 w 1306267"/>
                  <a:gd name="connsiteY2-886" fmla="*/ 284945 h 1424419"/>
                  <a:gd name="connsiteX3-887" fmla="*/ 1237706 w 1306267"/>
                  <a:gd name="connsiteY3-888" fmla="*/ 306775 h 1424419"/>
                  <a:gd name="connsiteX4-889" fmla="*/ 1301712 w 1306267"/>
                  <a:gd name="connsiteY4-890" fmla="*/ 442384 h 1424419"/>
                  <a:gd name="connsiteX5-891" fmla="*/ 1303099 w 1306267"/>
                  <a:gd name="connsiteY5-892" fmla="*/ 495558 h 1424419"/>
                  <a:gd name="connsiteX6-893" fmla="*/ 1303099 w 1306267"/>
                  <a:gd name="connsiteY6-894" fmla="*/ 952393 h 1424419"/>
                  <a:gd name="connsiteX7-895" fmla="*/ 1305306 w 1306267"/>
                  <a:gd name="connsiteY7-896" fmla="*/ 990115 h 1424419"/>
                  <a:gd name="connsiteX8-897" fmla="*/ 1255800 w 1306267"/>
                  <a:gd name="connsiteY8-898" fmla="*/ 1142552 h 1424419"/>
                  <a:gd name="connsiteX9-899" fmla="*/ 1172881 w 1306267"/>
                  <a:gd name="connsiteY9-900" fmla="*/ 1179342 h 1424419"/>
                  <a:gd name="connsiteX10-901" fmla="*/ 792288 w 1306267"/>
                  <a:gd name="connsiteY10-902" fmla="*/ 1385653 h 1424419"/>
                  <a:gd name="connsiteX11-903" fmla="*/ 522686 w 1306267"/>
                  <a:gd name="connsiteY11-904" fmla="*/ 1384922 h 1424419"/>
                  <a:gd name="connsiteX12-905" fmla="*/ 90241 w 1306267"/>
                  <a:gd name="connsiteY12-906" fmla="*/ 1150634 h 1424419"/>
                  <a:gd name="connsiteX13-907" fmla="*/ 55672 w 1306267"/>
                  <a:gd name="connsiteY13-908" fmla="*/ 1124403 h 1424419"/>
                  <a:gd name="connsiteX14-909" fmla="*/ 667 w 1306267"/>
                  <a:gd name="connsiteY14-910" fmla="*/ 999105 h 1424419"/>
                  <a:gd name="connsiteX15-911" fmla="*/ 0 w 1306267"/>
                  <a:gd name="connsiteY15-912" fmla="*/ 972364 h 1424419"/>
                  <a:gd name="connsiteX16-913" fmla="*/ 2496 w 1306267"/>
                  <a:gd name="connsiteY16-914" fmla="*/ 463106 h 1424419"/>
                  <a:gd name="connsiteX17-915" fmla="*/ 2458 w 1306267"/>
                  <a:gd name="connsiteY17-916" fmla="*/ 429563 h 1424419"/>
                  <a:gd name="connsiteX18-917" fmla="*/ 75248 w 1306267"/>
                  <a:gd name="connsiteY18-918" fmla="*/ 303202 h 1424419"/>
                  <a:gd name="connsiteX19-919" fmla="*/ 106293 w 1306267"/>
                  <a:gd name="connsiteY19-920" fmla="*/ 282597 h 1424419"/>
                  <a:gd name="connsiteX20-921" fmla="*/ 541533 w 1306267"/>
                  <a:gd name="connsiteY20-922" fmla="*/ 38110 h 1424419"/>
                  <a:gd name="connsiteX21-923" fmla="*/ 653528 w 1306267"/>
                  <a:gd name="connsiteY21-924" fmla="*/ 0 h 1424419"/>
                  <a:gd name="connsiteX0-925" fmla="*/ 653528 w 1306267"/>
                  <a:gd name="connsiteY0-926" fmla="*/ 0 h 1424419"/>
                  <a:gd name="connsiteX1-927" fmla="*/ 757287 w 1306267"/>
                  <a:gd name="connsiteY1-928" fmla="*/ 32444 h 1424419"/>
                  <a:gd name="connsiteX2-929" fmla="*/ 1206876 w 1306267"/>
                  <a:gd name="connsiteY2-930" fmla="*/ 284945 h 1424419"/>
                  <a:gd name="connsiteX3-931" fmla="*/ 1237706 w 1306267"/>
                  <a:gd name="connsiteY3-932" fmla="*/ 306775 h 1424419"/>
                  <a:gd name="connsiteX4-933" fmla="*/ 1301712 w 1306267"/>
                  <a:gd name="connsiteY4-934" fmla="*/ 442384 h 1424419"/>
                  <a:gd name="connsiteX5-935" fmla="*/ 1303099 w 1306267"/>
                  <a:gd name="connsiteY5-936" fmla="*/ 495558 h 1424419"/>
                  <a:gd name="connsiteX6-937" fmla="*/ 1303099 w 1306267"/>
                  <a:gd name="connsiteY6-938" fmla="*/ 952393 h 1424419"/>
                  <a:gd name="connsiteX7-939" fmla="*/ 1305306 w 1306267"/>
                  <a:gd name="connsiteY7-940" fmla="*/ 990115 h 1424419"/>
                  <a:gd name="connsiteX8-941" fmla="*/ 1255800 w 1306267"/>
                  <a:gd name="connsiteY8-942" fmla="*/ 1142552 h 1424419"/>
                  <a:gd name="connsiteX9-943" fmla="*/ 1172881 w 1306267"/>
                  <a:gd name="connsiteY9-944" fmla="*/ 1179342 h 1424419"/>
                  <a:gd name="connsiteX10-945" fmla="*/ 792288 w 1306267"/>
                  <a:gd name="connsiteY10-946" fmla="*/ 1385653 h 1424419"/>
                  <a:gd name="connsiteX11-947" fmla="*/ 522686 w 1306267"/>
                  <a:gd name="connsiteY11-948" fmla="*/ 1384922 h 1424419"/>
                  <a:gd name="connsiteX12-949" fmla="*/ 90241 w 1306267"/>
                  <a:gd name="connsiteY12-950" fmla="*/ 1150634 h 1424419"/>
                  <a:gd name="connsiteX13-951" fmla="*/ 55672 w 1306267"/>
                  <a:gd name="connsiteY13-952" fmla="*/ 1124403 h 1424419"/>
                  <a:gd name="connsiteX14-953" fmla="*/ 667 w 1306267"/>
                  <a:gd name="connsiteY14-954" fmla="*/ 999105 h 1424419"/>
                  <a:gd name="connsiteX15-955" fmla="*/ 0 w 1306267"/>
                  <a:gd name="connsiteY15-956" fmla="*/ 972364 h 1424419"/>
                  <a:gd name="connsiteX16-957" fmla="*/ 2496 w 1306267"/>
                  <a:gd name="connsiteY16-958" fmla="*/ 463106 h 1424419"/>
                  <a:gd name="connsiteX17-959" fmla="*/ 2458 w 1306267"/>
                  <a:gd name="connsiteY17-960" fmla="*/ 429563 h 1424419"/>
                  <a:gd name="connsiteX18-961" fmla="*/ 75248 w 1306267"/>
                  <a:gd name="connsiteY18-962" fmla="*/ 303202 h 1424419"/>
                  <a:gd name="connsiteX19-963" fmla="*/ 106293 w 1306267"/>
                  <a:gd name="connsiteY19-964" fmla="*/ 282597 h 1424419"/>
                  <a:gd name="connsiteX20-965" fmla="*/ 541533 w 1306267"/>
                  <a:gd name="connsiteY20-966" fmla="*/ 38110 h 1424419"/>
                  <a:gd name="connsiteX21-967" fmla="*/ 653528 w 1306267"/>
                  <a:gd name="connsiteY21-968" fmla="*/ 0 h 1424419"/>
                  <a:gd name="connsiteX0-969" fmla="*/ 653528 w 1306267"/>
                  <a:gd name="connsiteY0-970" fmla="*/ 0 h 1424419"/>
                  <a:gd name="connsiteX1-971" fmla="*/ 757287 w 1306267"/>
                  <a:gd name="connsiteY1-972" fmla="*/ 32444 h 1424419"/>
                  <a:gd name="connsiteX2-973" fmla="*/ 1206876 w 1306267"/>
                  <a:gd name="connsiteY2-974" fmla="*/ 284945 h 1424419"/>
                  <a:gd name="connsiteX3-975" fmla="*/ 1237706 w 1306267"/>
                  <a:gd name="connsiteY3-976" fmla="*/ 306775 h 1424419"/>
                  <a:gd name="connsiteX4-977" fmla="*/ 1301712 w 1306267"/>
                  <a:gd name="connsiteY4-978" fmla="*/ 442384 h 1424419"/>
                  <a:gd name="connsiteX5-979" fmla="*/ 1303099 w 1306267"/>
                  <a:gd name="connsiteY5-980" fmla="*/ 495558 h 1424419"/>
                  <a:gd name="connsiteX6-981" fmla="*/ 1303099 w 1306267"/>
                  <a:gd name="connsiteY6-982" fmla="*/ 952393 h 1424419"/>
                  <a:gd name="connsiteX7-983" fmla="*/ 1305306 w 1306267"/>
                  <a:gd name="connsiteY7-984" fmla="*/ 990115 h 1424419"/>
                  <a:gd name="connsiteX8-985" fmla="*/ 1255800 w 1306267"/>
                  <a:gd name="connsiteY8-986" fmla="*/ 1142552 h 1424419"/>
                  <a:gd name="connsiteX9-987" fmla="*/ 1172881 w 1306267"/>
                  <a:gd name="connsiteY9-988" fmla="*/ 1179342 h 1424419"/>
                  <a:gd name="connsiteX10-989" fmla="*/ 792288 w 1306267"/>
                  <a:gd name="connsiteY10-990" fmla="*/ 1385653 h 1424419"/>
                  <a:gd name="connsiteX11-991" fmla="*/ 522686 w 1306267"/>
                  <a:gd name="connsiteY11-992" fmla="*/ 1384922 h 1424419"/>
                  <a:gd name="connsiteX12-993" fmla="*/ 90241 w 1306267"/>
                  <a:gd name="connsiteY12-994" fmla="*/ 1150634 h 1424419"/>
                  <a:gd name="connsiteX13-995" fmla="*/ 55672 w 1306267"/>
                  <a:gd name="connsiteY13-996" fmla="*/ 1124403 h 1424419"/>
                  <a:gd name="connsiteX14-997" fmla="*/ 667 w 1306267"/>
                  <a:gd name="connsiteY14-998" fmla="*/ 999105 h 1424419"/>
                  <a:gd name="connsiteX15-999" fmla="*/ 0 w 1306267"/>
                  <a:gd name="connsiteY15-1000" fmla="*/ 972364 h 1424419"/>
                  <a:gd name="connsiteX16-1001" fmla="*/ 2496 w 1306267"/>
                  <a:gd name="connsiteY16-1002" fmla="*/ 463106 h 1424419"/>
                  <a:gd name="connsiteX17-1003" fmla="*/ 2458 w 1306267"/>
                  <a:gd name="connsiteY17-1004" fmla="*/ 429563 h 1424419"/>
                  <a:gd name="connsiteX18-1005" fmla="*/ 75248 w 1306267"/>
                  <a:gd name="connsiteY18-1006" fmla="*/ 303202 h 1424419"/>
                  <a:gd name="connsiteX19-1007" fmla="*/ 106293 w 1306267"/>
                  <a:gd name="connsiteY19-1008" fmla="*/ 282597 h 1424419"/>
                  <a:gd name="connsiteX20-1009" fmla="*/ 541533 w 1306267"/>
                  <a:gd name="connsiteY20-1010" fmla="*/ 38110 h 1424419"/>
                  <a:gd name="connsiteX21-1011" fmla="*/ 653528 w 1306267"/>
                  <a:gd name="connsiteY21-1012" fmla="*/ 0 h 1424419"/>
                  <a:gd name="connsiteX0-1013" fmla="*/ 653528 w 1306267"/>
                  <a:gd name="connsiteY0-1014" fmla="*/ 0 h 1424419"/>
                  <a:gd name="connsiteX1-1015" fmla="*/ 757287 w 1306267"/>
                  <a:gd name="connsiteY1-1016" fmla="*/ 32444 h 1424419"/>
                  <a:gd name="connsiteX2-1017" fmla="*/ 1206876 w 1306267"/>
                  <a:gd name="connsiteY2-1018" fmla="*/ 284945 h 1424419"/>
                  <a:gd name="connsiteX3-1019" fmla="*/ 1237706 w 1306267"/>
                  <a:gd name="connsiteY3-1020" fmla="*/ 306775 h 1424419"/>
                  <a:gd name="connsiteX4-1021" fmla="*/ 1301712 w 1306267"/>
                  <a:gd name="connsiteY4-1022" fmla="*/ 442384 h 1424419"/>
                  <a:gd name="connsiteX5-1023" fmla="*/ 1303099 w 1306267"/>
                  <a:gd name="connsiteY5-1024" fmla="*/ 495558 h 1424419"/>
                  <a:gd name="connsiteX6-1025" fmla="*/ 1303099 w 1306267"/>
                  <a:gd name="connsiteY6-1026" fmla="*/ 952393 h 1424419"/>
                  <a:gd name="connsiteX7-1027" fmla="*/ 1305306 w 1306267"/>
                  <a:gd name="connsiteY7-1028" fmla="*/ 990115 h 1424419"/>
                  <a:gd name="connsiteX8-1029" fmla="*/ 1255800 w 1306267"/>
                  <a:gd name="connsiteY8-1030" fmla="*/ 1142552 h 1424419"/>
                  <a:gd name="connsiteX9-1031" fmla="*/ 1172881 w 1306267"/>
                  <a:gd name="connsiteY9-1032" fmla="*/ 1179342 h 1424419"/>
                  <a:gd name="connsiteX10-1033" fmla="*/ 792288 w 1306267"/>
                  <a:gd name="connsiteY10-1034" fmla="*/ 1385653 h 1424419"/>
                  <a:gd name="connsiteX11-1035" fmla="*/ 522686 w 1306267"/>
                  <a:gd name="connsiteY11-1036" fmla="*/ 1384922 h 1424419"/>
                  <a:gd name="connsiteX12-1037" fmla="*/ 90241 w 1306267"/>
                  <a:gd name="connsiteY12-1038" fmla="*/ 1150634 h 1424419"/>
                  <a:gd name="connsiteX13-1039" fmla="*/ 55672 w 1306267"/>
                  <a:gd name="connsiteY13-1040" fmla="*/ 1124403 h 1424419"/>
                  <a:gd name="connsiteX14-1041" fmla="*/ 667 w 1306267"/>
                  <a:gd name="connsiteY14-1042" fmla="*/ 999105 h 1424419"/>
                  <a:gd name="connsiteX15-1043" fmla="*/ 0 w 1306267"/>
                  <a:gd name="connsiteY15-1044" fmla="*/ 972364 h 1424419"/>
                  <a:gd name="connsiteX16-1045" fmla="*/ 2496 w 1306267"/>
                  <a:gd name="connsiteY16-1046" fmla="*/ 463106 h 1424419"/>
                  <a:gd name="connsiteX17-1047" fmla="*/ 2458 w 1306267"/>
                  <a:gd name="connsiteY17-1048" fmla="*/ 429563 h 1424419"/>
                  <a:gd name="connsiteX18-1049" fmla="*/ 75248 w 1306267"/>
                  <a:gd name="connsiteY18-1050" fmla="*/ 303202 h 1424419"/>
                  <a:gd name="connsiteX19-1051" fmla="*/ 106293 w 1306267"/>
                  <a:gd name="connsiteY19-1052" fmla="*/ 282597 h 1424419"/>
                  <a:gd name="connsiteX20-1053" fmla="*/ 541533 w 1306267"/>
                  <a:gd name="connsiteY20-1054" fmla="*/ 38110 h 1424419"/>
                  <a:gd name="connsiteX21-1055" fmla="*/ 653528 w 1306267"/>
                  <a:gd name="connsiteY21-1056" fmla="*/ 0 h 1424419"/>
                  <a:gd name="connsiteX0-1057" fmla="*/ 653528 w 1306267"/>
                  <a:gd name="connsiteY0-1058" fmla="*/ 0 h 1424419"/>
                  <a:gd name="connsiteX1-1059" fmla="*/ 757287 w 1306267"/>
                  <a:gd name="connsiteY1-1060" fmla="*/ 32444 h 1424419"/>
                  <a:gd name="connsiteX2-1061" fmla="*/ 1206876 w 1306267"/>
                  <a:gd name="connsiteY2-1062" fmla="*/ 284945 h 1424419"/>
                  <a:gd name="connsiteX3-1063" fmla="*/ 1237706 w 1306267"/>
                  <a:gd name="connsiteY3-1064" fmla="*/ 306775 h 1424419"/>
                  <a:gd name="connsiteX4-1065" fmla="*/ 1301712 w 1306267"/>
                  <a:gd name="connsiteY4-1066" fmla="*/ 442384 h 1424419"/>
                  <a:gd name="connsiteX5-1067" fmla="*/ 1303099 w 1306267"/>
                  <a:gd name="connsiteY5-1068" fmla="*/ 495558 h 1424419"/>
                  <a:gd name="connsiteX6-1069" fmla="*/ 1303099 w 1306267"/>
                  <a:gd name="connsiteY6-1070" fmla="*/ 952393 h 1424419"/>
                  <a:gd name="connsiteX7-1071" fmla="*/ 1305306 w 1306267"/>
                  <a:gd name="connsiteY7-1072" fmla="*/ 990115 h 1424419"/>
                  <a:gd name="connsiteX8-1073" fmla="*/ 1255800 w 1306267"/>
                  <a:gd name="connsiteY8-1074" fmla="*/ 1142552 h 1424419"/>
                  <a:gd name="connsiteX9-1075" fmla="*/ 1172881 w 1306267"/>
                  <a:gd name="connsiteY9-1076" fmla="*/ 1179342 h 1424419"/>
                  <a:gd name="connsiteX10-1077" fmla="*/ 792288 w 1306267"/>
                  <a:gd name="connsiteY10-1078" fmla="*/ 1385653 h 1424419"/>
                  <a:gd name="connsiteX11-1079" fmla="*/ 522686 w 1306267"/>
                  <a:gd name="connsiteY11-1080" fmla="*/ 1384922 h 1424419"/>
                  <a:gd name="connsiteX12-1081" fmla="*/ 90241 w 1306267"/>
                  <a:gd name="connsiteY12-1082" fmla="*/ 1150634 h 1424419"/>
                  <a:gd name="connsiteX13-1083" fmla="*/ 55672 w 1306267"/>
                  <a:gd name="connsiteY13-1084" fmla="*/ 1124403 h 1424419"/>
                  <a:gd name="connsiteX14-1085" fmla="*/ 667 w 1306267"/>
                  <a:gd name="connsiteY14-1086" fmla="*/ 999105 h 1424419"/>
                  <a:gd name="connsiteX15-1087" fmla="*/ 0 w 1306267"/>
                  <a:gd name="connsiteY15-1088" fmla="*/ 972364 h 1424419"/>
                  <a:gd name="connsiteX16-1089" fmla="*/ 2496 w 1306267"/>
                  <a:gd name="connsiteY16-1090" fmla="*/ 463106 h 1424419"/>
                  <a:gd name="connsiteX17-1091" fmla="*/ 2458 w 1306267"/>
                  <a:gd name="connsiteY17-1092" fmla="*/ 429563 h 1424419"/>
                  <a:gd name="connsiteX18-1093" fmla="*/ 75248 w 1306267"/>
                  <a:gd name="connsiteY18-1094" fmla="*/ 303202 h 1424419"/>
                  <a:gd name="connsiteX19-1095" fmla="*/ 106293 w 1306267"/>
                  <a:gd name="connsiteY19-1096" fmla="*/ 282597 h 1424419"/>
                  <a:gd name="connsiteX20-1097" fmla="*/ 541533 w 1306267"/>
                  <a:gd name="connsiteY20-1098" fmla="*/ 38110 h 1424419"/>
                  <a:gd name="connsiteX21-1099" fmla="*/ 653528 w 1306267"/>
                  <a:gd name="connsiteY21-1100" fmla="*/ 0 h 1424419"/>
                  <a:gd name="connsiteX0-1101" fmla="*/ 653528 w 1306267"/>
                  <a:gd name="connsiteY0-1102" fmla="*/ 0 h 1424419"/>
                  <a:gd name="connsiteX1-1103" fmla="*/ 757287 w 1306267"/>
                  <a:gd name="connsiteY1-1104" fmla="*/ 32444 h 1424419"/>
                  <a:gd name="connsiteX2-1105" fmla="*/ 1206876 w 1306267"/>
                  <a:gd name="connsiteY2-1106" fmla="*/ 284945 h 1424419"/>
                  <a:gd name="connsiteX3-1107" fmla="*/ 1237706 w 1306267"/>
                  <a:gd name="connsiteY3-1108" fmla="*/ 306775 h 1424419"/>
                  <a:gd name="connsiteX4-1109" fmla="*/ 1301712 w 1306267"/>
                  <a:gd name="connsiteY4-1110" fmla="*/ 442384 h 1424419"/>
                  <a:gd name="connsiteX5-1111" fmla="*/ 1303099 w 1306267"/>
                  <a:gd name="connsiteY5-1112" fmla="*/ 495558 h 1424419"/>
                  <a:gd name="connsiteX6-1113" fmla="*/ 1303099 w 1306267"/>
                  <a:gd name="connsiteY6-1114" fmla="*/ 952393 h 1424419"/>
                  <a:gd name="connsiteX7-1115" fmla="*/ 1305306 w 1306267"/>
                  <a:gd name="connsiteY7-1116" fmla="*/ 990115 h 1424419"/>
                  <a:gd name="connsiteX8-1117" fmla="*/ 1255800 w 1306267"/>
                  <a:gd name="connsiteY8-1118" fmla="*/ 1142552 h 1424419"/>
                  <a:gd name="connsiteX9-1119" fmla="*/ 1172881 w 1306267"/>
                  <a:gd name="connsiteY9-1120" fmla="*/ 1179342 h 1424419"/>
                  <a:gd name="connsiteX10-1121" fmla="*/ 792288 w 1306267"/>
                  <a:gd name="connsiteY10-1122" fmla="*/ 1385653 h 1424419"/>
                  <a:gd name="connsiteX11-1123" fmla="*/ 522686 w 1306267"/>
                  <a:gd name="connsiteY11-1124" fmla="*/ 1384922 h 1424419"/>
                  <a:gd name="connsiteX12-1125" fmla="*/ 90241 w 1306267"/>
                  <a:gd name="connsiteY12-1126" fmla="*/ 1150634 h 1424419"/>
                  <a:gd name="connsiteX13-1127" fmla="*/ 48904 w 1306267"/>
                  <a:gd name="connsiteY13-1128" fmla="*/ 1124403 h 1424419"/>
                  <a:gd name="connsiteX14-1129" fmla="*/ 667 w 1306267"/>
                  <a:gd name="connsiteY14-1130" fmla="*/ 999105 h 1424419"/>
                  <a:gd name="connsiteX15-1131" fmla="*/ 0 w 1306267"/>
                  <a:gd name="connsiteY15-1132" fmla="*/ 972364 h 1424419"/>
                  <a:gd name="connsiteX16-1133" fmla="*/ 2496 w 1306267"/>
                  <a:gd name="connsiteY16-1134" fmla="*/ 463106 h 1424419"/>
                  <a:gd name="connsiteX17-1135" fmla="*/ 2458 w 1306267"/>
                  <a:gd name="connsiteY17-1136" fmla="*/ 429563 h 1424419"/>
                  <a:gd name="connsiteX18-1137" fmla="*/ 75248 w 1306267"/>
                  <a:gd name="connsiteY18-1138" fmla="*/ 303202 h 1424419"/>
                  <a:gd name="connsiteX19-1139" fmla="*/ 106293 w 1306267"/>
                  <a:gd name="connsiteY19-1140" fmla="*/ 282597 h 1424419"/>
                  <a:gd name="connsiteX20-1141" fmla="*/ 541533 w 1306267"/>
                  <a:gd name="connsiteY20-1142" fmla="*/ 38110 h 1424419"/>
                  <a:gd name="connsiteX21-1143" fmla="*/ 653528 w 1306267"/>
                  <a:gd name="connsiteY21-1144" fmla="*/ 0 h 1424419"/>
                  <a:gd name="connsiteX0-1145" fmla="*/ 653528 w 1306267"/>
                  <a:gd name="connsiteY0-1146" fmla="*/ 0 h 1424419"/>
                  <a:gd name="connsiteX1-1147" fmla="*/ 757287 w 1306267"/>
                  <a:gd name="connsiteY1-1148" fmla="*/ 32444 h 1424419"/>
                  <a:gd name="connsiteX2-1149" fmla="*/ 1206876 w 1306267"/>
                  <a:gd name="connsiteY2-1150" fmla="*/ 284945 h 1424419"/>
                  <a:gd name="connsiteX3-1151" fmla="*/ 1237706 w 1306267"/>
                  <a:gd name="connsiteY3-1152" fmla="*/ 306775 h 1424419"/>
                  <a:gd name="connsiteX4-1153" fmla="*/ 1301712 w 1306267"/>
                  <a:gd name="connsiteY4-1154" fmla="*/ 442384 h 1424419"/>
                  <a:gd name="connsiteX5-1155" fmla="*/ 1303099 w 1306267"/>
                  <a:gd name="connsiteY5-1156" fmla="*/ 495558 h 1424419"/>
                  <a:gd name="connsiteX6-1157" fmla="*/ 1303099 w 1306267"/>
                  <a:gd name="connsiteY6-1158" fmla="*/ 952393 h 1424419"/>
                  <a:gd name="connsiteX7-1159" fmla="*/ 1305306 w 1306267"/>
                  <a:gd name="connsiteY7-1160" fmla="*/ 990115 h 1424419"/>
                  <a:gd name="connsiteX8-1161" fmla="*/ 1255800 w 1306267"/>
                  <a:gd name="connsiteY8-1162" fmla="*/ 1142552 h 1424419"/>
                  <a:gd name="connsiteX9-1163" fmla="*/ 1172881 w 1306267"/>
                  <a:gd name="connsiteY9-1164" fmla="*/ 1179342 h 1424419"/>
                  <a:gd name="connsiteX10-1165" fmla="*/ 792288 w 1306267"/>
                  <a:gd name="connsiteY10-1166" fmla="*/ 1385653 h 1424419"/>
                  <a:gd name="connsiteX11-1167" fmla="*/ 522686 w 1306267"/>
                  <a:gd name="connsiteY11-1168" fmla="*/ 1384922 h 1424419"/>
                  <a:gd name="connsiteX12-1169" fmla="*/ 90241 w 1306267"/>
                  <a:gd name="connsiteY12-1170" fmla="*/ 1150634 h 1424419"/>
                  <a:gd name="connsiteX13-1171" fmla="*/ 48904 w 1306267"/>
                  <a:gd name="connsiteY13-1172" fmla="*/ 1124403 h 1424419"/>
                  <a:gd name="connsiteX14-1173" fmla="*/ 667 w 1306267"/>
                  <a:gd name="connsiteY14-1174" fmla="*/ 999105 h 1424419"/>
                  <a:gd name="connsiteX15-1175" fmla="*/ 0 w 1306267"/>
                  <a:gd name="connsiteY15-1176" fmla="*/ 972364 h 1424419"/>
                  <a:gd name="connsiteX16-1177" fmla="*/ 2496 w 1306267"/>
                  <a:gd name="connsiteY16-1178" fmla="*/ 463106 h 1424419"/>
                  <a:gd name="connsiteX17-1179" fmla="*/ 2458 w 1306267"/>
                  <a:gd name="connsiteY17-1180" fmla="*/ 429563 h 1424419"/>
                  <a:gd name="connsiteX18-1181" fmla="*/ 75248 w 1306267"/>
                  <a:gd name="connsiteY18-1182" fmla="*/ 303202 h 1424419"/>
                  <a:gd name="connsiteX19-1183" fmla="*/ 106293 w 1306267"/>
                  <a:gd name="connsiteY19-1184" fmla="*/ 282597 h 1424419"/>
                  <a:gd name="connsiteX20-1185" fmla="*/ 541533 w 1306267"/>
                  <a:gd name="connsiteY20-1186" fmla="*/ 38110 h 1424419"/>
                  <a:gd name="connsiteX21-1187" fmla="*/ 653528 w 1306267"/>
                  <a:gd name="connsiteY21-1188" fmla="*/ 0 h 1424419"/>
                  <a:gd name="connsiteX0-1189" fmla="*/ 653528 w 1306267"/>
                  <a:gd name="connsiteY0-1190" fmla="*/ 0 h 1424419"/>
                  <a:gd name="connsiteX1-1191" fmla="*/ 757287 w 1306267"/>
                  <a:gd name="connsiteY1-1192" fmla="*/ 32444 h 1424419"/>
                  <a:gd name="connsiteX2-1193" fmla="*/ 1206876 w 1306267"/>
                  <a:gd name="connsiteY2-1194" fmla="*/ 284945 h 1424419"/>
                  <a:gd name="connsiteX3-1195" fmla="*/ 1237706 w 1306267"/>
                  <a:gd name="connsiteY3-1196" fmla="*/ 306775 h 1424419"/>
                  <a:gd name="connsiteX4-1197" fmla="*/ 1301712 w 1306267"/>
                  <a:gd name="connsiteY4-1198" fmla="*/ 442384 h 1424419"/>
                  <a:gd name="connsiteX5-1199" fmla="*/ 1303099 w 1306267"/>
                  <a:gd name="connsiteY5-1200" fmla="*/ 495558 h 1424419"/>
                  <a:gd name="connsiteX6-1201" fmla="*/ 1303099 w 1306267"/>
                  <a:gd name="connsiteY6-1202" fmla="*/ 952393 h 1424419"/>
                  <a:gd name="connsiteX7-1203" fmla="*/ 1305306 w 1306267"/>
                  <a:gd name="connsiteY7-1204" fmla="*/ 990115 h 1424419"/>
                  <a:gd name="connsiteX8-1205" fmla="*/ 1255800 w 1306267"/>
                  <a:gd name="connsiteY8-1206" fmla="*/ 1142552 h 1424419"/>
                  <a:gd name="connsiteX9-1207" fmla="*/ 1172881 w 1306267"/>
                  <a:gd name="connsiteY9-1208" fmla="*/ 1179342 h 1424419"/>
                  <a:gd name="connsiteX10-1209" fmla="*/ 792288 w 1306267"/>
                  <a:gd name="connsiteY10-1210" fmla="*/ 1385653 h 1424419"/>
                  <a:gd name="connsiteX11-1211" fmla="*/ 522686 w 1306267"/>
                  <a:gd name="connsiteY11-1212" fmla="*/ 1384922 h 1424419"/>
                  <a:gd name="connsiteX12-1213" fmla="*/ 90241 w 1306267"/>
                  <a:gd name="connsiteY12-1214" fmla="*/ 1150634 h 1424419"/>
                  <a:gd name="connsiteX13-1215" fmla="*/ 48904 w 1306267"/>
                  <a:gd name="connsiteY13-1216" fmla="*/ 1124403 h 1424419"/>
                  <a:gd name="connsiteX14-1217" fmla="*/ 667 w 1306267"/>
                  <a:gd name="connsiteY14-1218" fmla="*/ 999105 h 1424419"/>
                  <a:gd name="connsiteX15-1219" fmla="*/ 0 w 1306267"/>
                  <a:gd name="connsiteY15-1220" fmla="*/ 972364 h 1424419"/>
                  <a:gd name="connsiteX16-1221" fmla="*/ 2496 w 1306267"/>
                  <a:gd name="connsiteY16-1222" fmla="*/ 463106 h 1424419"/>
                  <a:gd name="connsiteX17-1223" fmla="*/ 2458 w 1306267"/>
                  <a:gd name="connsiteY17-1224" fmla="*/ 429563 h 1424419"/>
                  <a:gd name="connsiteX18-1225" fmla="*/ 75248 w 1306267"/>
                  <a:gd name="connsiteY18-1226" fmla="*/ 303202 h 1424419"/>
                  <a:gd name="connsiteX19-1227" fmla="*/ 106293 w 1306267"/>
                  <a:gd name="connsiteY19-1228" fmla="*/ 282597 h 1424419"/>
                  <a:gd name="connsiteX20-1229" fmla="*/ 541533 w 1306267"/>
                  <a:gd name="connsiteY20-1230" fmla="*/ 38110 h 1424419"/>
                  <a:gd name="connsiteX21-1231" fmla="*/ 653528 w 1306267"/>
                  <a:gd name="connsiteY21-1232" fmla="*/ 0 h 1424419"/>
                  <a:gd name="connsiteX0-1233" fmla="*/ 653528 w 1306267"/>
                  <a:gd name="connsiteY0-1234" fmla="*/ 0 h 1424419"/>
                  <a:gd name="connsiteX1-1235" fmla="*/ 757287 w 1306267"/>
                  <a:gd name="connsiteY1-1236" fmla="*/ 32444 h 1424419"/>
                  <a:gd name="connsiteX2-1237" fmla="*/ 1206876 w 1306267"/>
                  <a:gd name="connsiteY2-1238" fmla="*/ 284945 h 1424419"/>
                  <a:gd name="connsiteX3-1239" fmla="*/ 1237706 w 1306267"/>
                  <a:gd name="connsiteY3-1240" fmla="*/ 306775 h 1424419"/>
                  <a:gd name="connsiteX4-1241" fmla="*/ 1301712 w 1306267"/>
                  <a:gd name="connsiteY4-1242" fmla="*/ 442384 h 1424419"/>
                  <a:gd name="connsiteX5-1243" fmla="*/ 1303099 w 1306267"/>
                  <a:gd name="connsiteY5-1244" fmla="*/ 495558 h 1424419"/>
                  <a:gd name="connsiteX6-1245" fmla="*/ 1303099 w 1306267"/>
                  <a:gd name="connsiteY6-1246" fmla="*/ 952393 h 1424419"/>
                  <a:gd name="connsiteX7-1247" fmla="*/ 1305306 w 1306267"/>
                  <a:gd name="connsiteY7-1248" fmla="*/ 990115 h 1424419"/>
                  <a:gd name="connsiteX8-1249" fmla="*/ 1255800 w 1306267"/>
                  <a:gd name="connsiteY8-1250" fmla="*/ 1142552 h 1424419"/>
                  <a:gd name="connsiteX9-1251" fmla="*/ 1172881 w 1306267"/>
                  <a:gd name="connsiteY9-1252" fmla="*/ 1179342 h 1424419"/>
                  <a:gd name="connsiteX10-1253" fmla="*/ 792288 w 1306267"/>
                  <a:gd name="connsiteY10-1254" fmla="*/ 1385653 h 1424419"/>
                  <a:gd name="connsiteX11-1255" fmla="*/ 522686 w 1306267"/>
                  <a:gd name="connsiteY11-1256" fmla="*/ 1384922 h 1424419"/>
                  <a:gd name="connsiteX12-1257" fmla="*/ 90241 w 1306267"/>
                  <a:gd name="connsiteY12-1258" fmla="*/ 1150634 h 1424419"/>
                  <a:gd name="connsiteX13-1259" fmla="*/ 48904 w 1306267"/>
                  <a:gd name="connsiteY13-1260" fmla="*/ 1124403 h 1424419"/>
                  <a:gd name="connsiteX14-1261" fmla="*/ 667 w 1306267"/>
                  <a:gd name="connsiteY14-1262" fmla="*/ 999105 h 1424419"/>
                  <a:gd name="connsiteX15-1263" fmla="*/ 0 w 1306267"/>
                  <a:gd name="connsiteY15-1264" fmla="*/ 972364 h 1424419"/>
                  <a:gd name="connsiteX16-1265" fmla="*/ 2496 w 1306267"/>
                  <a:gd name="connsiteY16-1266" fmla="*/ 463106 h 1424419"/>
                  <a:gd name="connsiteX17-1267" fmla="*/ 2458 w 1306267"/>
                  <a:gd name="connsiteY17-1268" fmla="*/ 429563 h 1424419"/>
                  <a:gd name="connsiteX18-1269" fmla="*/ 75248 w 1306267"/>
                  <a:gd name="connsiteY18-1270" fmla="*/ 303202 h 1424419"/>
                  <a:gd name="connsiteX19-1271" fmla="*/ 106293 w 1306267"/>
                  <a:gd name="connsiteY19-1272" fmla="*/ 282597 h 1424419"/>
                  <a:gd name="connsiteX20-1273" fmla="*/ 541533 w 1306267"/>
                  <a:gd name="connsiteY20-1274" fmla="*/ 38110 h 1424419"/>
                  <a:gd name="connsiteX21-1275" fmla="*/ 653528 w 1306267"/>
                  <a:gd name="connsiteY21-1276" fmla="*/ 0 h 1424419"/>
                  <a:gd name="connsiteX0-1277" fmla="*/ 653528 w 1306267"/>
                  <a:gd name="connsiteY0-1278" fmla="*/ 0 h 1424419"/>
                  <a:gd name="connsiteX1-1279" fmla="*/ 757287 w 1306267"/>
                  <a:gd name="connsiteY1-1280" fmla="*/ 32444 h 1424419"/>
                  <a:gd name="connsiteX2-1281" fmla="*/ 1206876 w 1306267"/>
                  <a:gd name="connsiteY2-1282" fmla="*/ 284945 h 1424419"/>
                  <a:gd name="connsiteX3-1283" fmla="*/ 1237706 w 1306267"/>
                  <a:gd name="connsiteY3-1284" fmla="*/ 306775 h 1424419"/>
                  <a:gd name="connsiteX4-1285" fmla="*/ 1301712 w 1306267"/>
                  <a:gd name="connsiteY4-1286" fmla="*/ 442384 h 1424419"/>
                  <a:gd name="connsiteX5-1287" fmla="*/ 1303099 w 1306267"/>
                  <a:gd name="connsiteY5-1288" fmla="*/ 495558 h 1424419"/>
                  <a:gd name="connsiteX6-1289" fmla="*/ 1303099 w 1306267"/>
                  <a:gd name="connsiteY6-1290" fmla="*/ 952393 h 1424419"/>
                  <a:gd name="connsiteX7-1291" fmla="*/ 1305306 w 1306267"/>
                  <a:gd name="connsiteY7-1292" fmla="*/ 990115 h 1424419"/>
                  <a:gd name="connsiteX8-1293" fmla="*/ 1255800 w 1306267"/>
                  <a:gd name="connsiteY8-1294" fmla="*/ 1142552 h 1424419"/>
                  <a:gd name="connsiteX9-1295" fmla="*/ 1172881 w 1306267"/>
                  <a:gd name="connsiteY9-1296" fmla="*/ 1179342 h 1424419"/>
                  <a:gd name="connsiteX10-1297" fmla="*/ 792288 w 1306267"/>
                  <a:gd name="connsiteY10-1298" fmla="*/ 1385653 h 1424419"/>
                  <a:gd name="connsiteX11-1299" fmla="*/ 522686 w 1306267"/>
                  <a:gd name="connsiteY11-1300" fmla="*/ 1384922 h 1424419"/>
                  <a:gd name="connsiteX12-1301" fmla="*/ 97009 w 1306267"/>
                  <a:gd name="connsiteY12-1302" fmla="*/ 1161462 h 1424419"/>
                  <a:gd name="connsiteX13-1303" fmla="*/ 48904 w 1306267"/>
                  <a:gd name="connsiteY13-1304" fmla="*/ 1124403 h 1424419"/>
                  <a:gd name="connsiteX14-1305" fmla="*/ 667 w 1306267"/>
                  <a:gd name="connsiteY14-1306" fmla="*/ 999105 h 1424419"/>
                  <a:gd name="connsiteX15-1307" fmla="*/ 0 w 1306267"/>
                  <a:gd name="connsiteY15-1308" fmla="*/ 972364 h 1424419"/>
                  <a:gd name="connsiteX16-1309" fmla="*/ 2496 w 1306267"/>
                  <a:gd name="connsiteY16-1310" fmla="*/ 463106 h 1424419"/>
                  <a:gd name="connsiteX17-1311" fmla="*/ 2458 w 1306267"/>
                  <a:gd name="connsiteY17-1312" fmla="*/ 429563 h 1424419"/>
                  <a:gd name="connsiteX18-1313" fmla="*/ 75248 w 1306267"/>
                  <a:gd name="connsiteY18-1314" fmla="*/ 303202 h 1424419"/>
                  <a:gd name="connsiteX19-1315" fmla="*/ 106293 w 1306267"/>
                  <a:gd name="connsiteY19-1316" fmla="*/ 282597 h 1424419"/>
                  <a:gd name="connsiteX20-1317" fmla="*/ 541533 w 1306267"/>
                  <a:gd name="connsiteY20-1318" fmla="*/ 38110 h 1424419"/>
                  <a:gd name="connsiteX21-1319" fmla="*/ 653528 w 1306267"/>
                  <a:gd name="connsiteY21-1320" fmla="*/ 0 h 1424419"/>
                  <a:gd name="connsiteX0-1321" fmla="*/ 653528 w 1306267"/>
                  <a:gd name="connsiteY0-1322" fmla="*/ 0 h 1424419"/>
                  <a:gd name="connsiteX1-1323" fmla="*/ 757287 w 1306267"/>
                  <a:gd name="connsiteY1-1324" fmla="*/ 32444 h 1424419"/>
                  <a:gd name="connsiteX2-1325" fmla="*/ 1206876 w 1306267"/>
                  <a:gd name="connsiteY2-1326" fmla="*/ 284945 h 1424419"/>
                  <a:gd name="connsiteX3-1327" fmla="*/ 1237706 w 1306267"/>
                  <a:gd name="connsiteY3-1328" fmla="*/ 306775 h 1424419"/>
                  <a:gd name="connsiteX4-1329" fmla="*/ 1301712 w 1306267"/>
                  <a:gd name="connsiteY4-1330" fmla="*/ 442384 h 1424419"/>
                  <a:gd name="connsiteX5-1331" fmla="*/ 1303099 w 1306267"/>
                  <a:gd name="connsiteY5-1332" fmla="*/ 495558 h 1424419"/>
                  <a:gd name="connsiteX6-1333" fmla="*/ 1303099 w 1306267"/>
                  <a:gd name="connsiteY6-1334" fmla="*/ 952393 h 1424419"/>
                  <a:gd name="connsiteX7-1335" fmla="*/ 1305306 w 1306267"/>
                  <a:gd name="connsiteY7-1336" fmla="*/ 990115 h 1424419"/>
                  <a:gd name="connsiteX8-1337" fmla="*/ 1255800 w 1306267"/>
                  <a:gd name="connsiteY8-1338" fmla="*/ 1142552 h 1424419"/>
                  <a:gd name="connsiteX9-1339" fmla="*/ 1172881 w 1306267"/>
                  <a:gd name="connsiteY9-1340" fmla="*/ 1179342 h 1424419"/>
                  <a:gd name="connsiteX10-1341" fmla="*/ 792288 w 1306267"/>
                  <a:gd name="connsiteY10-1342" fmla="*/ 1385653 h 1424419"/>
                  <a:gd name="connsiteX11-1343" fmla="*/ 522686 w 1306267"/>
                  <a:gd name="connsiteY11-1344" fmla="*/ 1384922 h 1424419"/>
                  <a:gd name="connsiteX12-1345" fmla="*/ 97009 w 1306267"/>
                  <a:gd name="connsiteY12-1346" fmla="*/ 1161462 h 1424419"/>
                  <a:gd name="connsiteX13-1347" fmla="*/ 48904 w 1306267"/>
                  <a:gd name="connsiteY13-1348" fmla="*/ 1124403 h 1424419"/>
                  <a:gd name="connsiteX14-1349" fmla="*/ 667 w 1306267"/>
                  <a:gd name="connsiteY14-1350" fmla="*/ 999105 h 1424419"/>
                  <a:gd name="connsiteX15-1351" fmla="*/ 0 w 1306267"/>
                  <a:gd name="connsiteY15-1352" fmla="*/ 972364 h 1424419"/>
                  <a:gd name="connsiteX16-1353" fmla="*/ 2496 w 1306267"/>
                  <a:gd name="connsiteY16-1354" fmla="*/ 463106 h 1424419"/>
                  <a:gd name="connsiteX17-1355" fmla="*/ 2458 w 1306267"/>
                  <a:gd name="connsiteY17-1356" fmla="*/ 429563 h 1424419"/>
                  <a:gd name="connsiteX18-1357" fmla="*/ 75248 w 1306267"/>
                  <a:gd name="connsiteY18-1358" fmla="*/ 303202 h 1424419"/>
                  <a:gd name="connsiteX19-1359" fmla="*/ 106293 w 1306267"/>
                  <a:gd name="connsiteY19-1360" fmla="*/ 282597 h 1424419"/>
                  <a:gd name="connsiteX20-1361" fmla="*/ 541533 w 1306267"/>
                  <a:gd name="connsiteY20-1362" fmla="*/ 38110 h 1424419"/>
                  <a:gd name="connsiteX21-1363" fmla="*/ 653528 w 1306267"/>
                  <a:gd name="connsiteY21-1364" fmla="*/ 0 h 1424419"/>
                  <a:gd name="connsiteX0-1365" fmla="*/ 653528 w 1306267"/>
                  <a:gd name="connsiteY0-1366" fmla="*/ 0 h 1424419"/>
                  <a:gd name="connsiteX1-1367" fmla="*/ 757287 w 1306267"/>
                  <a:gd name="connsiteY1-1368" fmla="*/ 32444 h 1424419"/>
                  <a:gd name="connsiteX2-1369" fmla="*/ 1206876 w 1306267"/>
                  <a:gd name="connsiteY2-1370" fmla="*/ 284945 h 1424419"/>
                  <a:gd name="connsiteX3-1371" fmla="*/ 1237706 w 1306267"/>
                  <a:gd name="connsiteY3-1372" fmla="*/ 306775 h 1424419"/>
                  <a:gd name="connsiteX4-1373" fmla="*/ 1301712 w 1306267"/>
                  <a:gd name="connsiteY4-1374" fmla="*/ 442384 h 1424419"/>
                  <a:gd name="connsiteX5-1375" fmla="*/ 1303099 w 1306267"/>
                  <a:gd name="connsiteY5-1376" fmla="*/ 495558 h 1424419"/>
                  <a:gd name="connsiteX6-1377" fmla="*/ 1303099 w 1306267"/>
                  <a:gd name="connsiteY6-1378" fmla="*/ 952393 h 1424419"/>
                  <a:gd name="connsiteX7-1379" fmla="*/ 1305306 w 1306267"/>
                  <a:gd name="connsiteY7-1380" fmla="*/ 990115 h 1424419"/>
                  <a:gd name="connsiteX8-1381" fmla="*/ 1255800 w 1306267"/>
                  <a:gd name="connsiteY8-1382" fmla="*/ 1142552 h 1424419"/>
                  <a:gd name="connsiteX9-1383" fmla="*/ 1172881 w 1306267"/>
                  <a:gd name="connsiteY9-1384" fmla="*/ 1179342 h 1424419"/>
                  <a:gd name="connsiteX10-1385" fmla="*/ 792288 w 1306267"/>
                  <a:gd name="connsiteY10-1386" fmla="*/ 1385653 h 1424419"/>
                  <a:gd name="connsiteX11-1387" fmla="*/ 522686 w 1306267"/>
                  <a:gd name="connsiteY11-1388" fmla="*/ 1384922 h 1424419"/>
                  <a:gd name="connsiteX12-1389" fmla="*/ 97009 w 1306267"/>
                  <a:gd name="connsiteY12-1390" fmla="*/ 1161462 h 1424419"/>
                  <a:gd name="connsiteX13-1391" fmla="*/ 44843 w 1306267"/>
                  <a:gd name="connsiteY13-1392" fmla="*/ 1118989 h 1424419"/>
                  <a:gd name="connsiteX14-1393" fmla="*/ 667 w 1306267"/>
                  <a:gd name="connsiteY14-1394" fmla="*/ 999105 h 1424419"/>
                  <a:gd name="connsiteX15-1395" fmla="*/ 0 w 1306267"/>
                  <a:gd name="connsiteY15-1396" fmla="*/ 972364 h 1424419"/>
                  <a:gd name="connsiteX16-1397" fmla="*/ 2496 w 1306267"/>
                  <a:gd name="connsiteY16-1398" fmla="*/ 463106 h 1424419"/>
                  <a:gd name="connsiteX17-1399" fmla="*/ 2458 w 1306267"/>
                  <a:gd name="connsiteY17-1400" fmla="*/ 429563 h 1424419"/>
                  <a:gd name="connsiteX18-1401" fmla="*/ 75248 w 1306267"/>
                  <a:gd name="connsiteY18-1402" fmla="*/ 303202 h 1424419"/>
                  <a:gd name="connsiteX19-1403" fmla="*/ 106293 w 1306267"/>
                  <a:gd name="connsiteY19-1404" fmla="*/ 282597 h 1424419"/>
                  <a:gd name="connsiteX20-1405" fmla="*/ 541533 w 1306267"/>
                  <a:gd name="connsiteY20-1406" fmla="*/ 38110 h 1424419"/>
                  <a:gd name="connsiteX21-1407" fmla="*/ 653528 w 1306267"/>
                  <a:gd name="connsiteY21-1408" fmla="*/ 0 h 1424419"/>
                  <a:gd name="connsiteX0-1409" fmla="*/ 653528 w 1306267"/>
                  <a:gd name="connsiteY0-1410" fmla="*/ 0 h 1424419"/>
                  <a:gd name="connsiteX1-1411" fmla="*/ 757287 w 1306267"/>
                  <a:gd name="connsiteY1-1412" fmla="*/ 32444 h 1424419"/>
                  <a:gd name="connsiteX2-1413" fmla="*/ 1206876 w 1306267"/>
                  <a:gd name="connsiteY2-1414" fmla="*/ 284945 h 1424419"/>
                  <a:gd name="connsiteX3-1415" fmla="*/ 1237706 w 1306267"/>
                  <a:gd name="connsiteY3-1416" fmla="*/ 306775 h 1424419"/>
                  <a:gd name="connsiteX4-1417" fmla="*/ 1301712 w 1306267"/>
                  <a:gd name="connsiteY4-1418" fmla="*/ 442384 h 1424419"/>
                  <a:gd name="connsiteX5-1419" fmla="*/ 1303099 w 1306267"/>
                  <a:gd name="connsiteY5-1420" fmla="*/ 495558 h 1424419"/>
                  <a:gd name="connsiteX6-1421" fmla="*/ 1303099 w 1306267"/>
                  <a:gd name="connsiteY6-1422" fmla="*/ 952393 h 1424419"/>
                  <a:gd name="connsiteX7-1423" fmla="*/ 1305306 w 1306267"/>
                  <a:gd name="connsiteY7-1424" fmla="*/ 990115 h 1424419"/>
                  <a:gd name="connsiteX8-1425" fmla="*/ 1255800 w 1306267"/>
                  <a:gd name="connsiteY8-1426" fmla="*/ 1142552 h 1424419"/>
                  <a:gd name="connsiteX9-1427" fmla="*/ 1172881 w 1306267"/>
                  <a:gd name="connsiteY9-1428" fmla="*/ 1179342 h 1424419"/>
                  <a:gd name="connsiteX10-1429" fmla="*/ 792288 w 1306267"/>
                  <a:gd name="connsiteY10-1430" fmla="*/ 1385653 h 1424419"/>
                  <a:gd name="connsiteX11-1431" fmla="*/ 522686 w 1306267"/>
                  <a:gd name="connsiteY11-1432" fmla="*/ 1384922 h 1424419"/>
                  <a:gd name="connsiteX12-1433" fmla="*/ 97009 w 1306267"/>
                  <a:gd name="connsiteY12-1434" fmla="*/ 1161462 h 1424419"/>
                  <a:gd name="connsiteX13-1435" fmla="*/ 44843 w 1306267"/>
                  <a:gd name="connsiteY13-1436" fmla="*/ 1118989 h 1424419"/>
                  <a:gd name="connsiteX14-1437" fmla="*/ 667 w 1306267"/>
                  <a:gd name="connsiteY14-1438" fmla="*/ 999105 h 1424419"/>
                  <a:gd name="connsiteX15-1439" fmla="*/ 0 w 1306267"/>
                  <a:gd name="connsiteY15-1440" fmla="*/ 972364 h 1424419"/>
                  <a:gd name="connsiteX16-1441" fmla="*/ 2496 w 1306267"/>
                  <a:gd name="connsiteY16-1442" fmla="*/ 463106 h 1424419"/>
                  <a:gd name="connsiteX17-1443" fmla="*/ 2458 w 1306267"/>
                  <a:gd name="connsiteY17-1444" fmla="*/ 429563 h 1424419"/>
                  <a:gd name="connsiteX18-1445" fmla="*/ 75248 w 1306267"/>
                  <a:gd name="connsiteY18-1446" fmla="*/ 303202 h 1424419"/>
                  <a:gd name="connsiteX19-1447" fmla="*/ 106293 w 1306267"/>
                  <a:gd name="connsiteY19-1448" fmla="*/ 282597 h 1424419"/>
                  <a:gd name="connsiteX20-1449" fmla="*/ 541533 w 1306267"/>
                  <a:gd name="connsiteY20-1450" fmla="*/ 38110 h 1424419"/>
                  <a:gd name="connsiteX21-1451" fmla="*/ 653528 w 1306267"/>
                  <a:gd name="connsiteY21-1452" fmla="*/ 0 h 1424419"/>
                  <a:gd name="connsiteX0-1453" fmla="*/ 653528 w 1306267"/>
                  <a:gd name="connsiteY0-1454" fmla="*/ 0 h 1424419"/>
                  <a:gd name="connsiteX1-1455" fmla="*/ 757287 w 1306267"/>
                  <a:gd name="connsiteY1-1456" fmla="*/ 32444 h 1424419"/>
                  <a:gd name="connsiteX2-1457" fmla="*/ 1206876 w 1306267"/>
                  <a:gd name="connsiteY2-1458" fmla="*/ 284945 h 1424419"/>
                  <a:gd name="connsiteX3-1459" fmla="*/ 1237706 w 1306267"/>
                  <a:gd name="connsiteY3-1460" fmla="*/ 306775 h 1424419"/>
                  <a:gd name="connsiteX4-1461" fmla="*/ 1301712 w 1306267"/>
                  <a:gd name="connsiteY4-1462" fmla="*/ 442384 h 1424419"/>
                  <a:gd name="connsiteX5-1463" fmla="*/ 1303099 w 1306267"/>
                  <a:gd name="connsiteY5-1464" fmla="*/ 495558 h 1424419"/>
                  <a:gd name="connsiteX6-1465" fmla="*/ 1303099 w 1306267"/>
                  <a:gd name="connsiteY6-1466" fmla="*/ 952393 h 1424419"/>
                  <a:gd name="connsiteX7-1467" fmla="*/ 1305306 w 1306267"/>
                  <a:gd name="connsiteY7-1468" fmla="*/ 990115 h 1424419"/>
                  <a:gd name="connsiteX8-1469" fmla="*/ 1255800 w 1306267"/>
                  <a:gd name="connsiteY8-1470" fmla="*/ 1142552 h 1424419"/>
                  <a:gd name="connsiteX9-1471" fmla="*/ 1172881 w 1306267"/>
                  <a:gd name="connsiteY9-1472" fmla="*/ 1179342 h 1424419"/>
                  <a:gd name="connsiteX10-1473" fmla="*/ 792288 w 1306267"/>
                  <a:gd name="connsiteY10-1474" fmla="*/ 1385653 h 1424419"/>
                  <a:gd name="connsiteX11-1475" fmla="*/ 522686 w 1306267"/>
                  <a:gd name="connsiteY11-1476" fmla="*/ 1384922 h 1424419"/>
                  <a:gd name="connsiteX12-1477" fmla="*/ 97009 w 1306267"/>
                  <a:gd name="connsiteY12-1478" fmla="*/ 1161462 h 1424419"/>
                  <a:gd name="connsiteX13-1479" fmla="*/ 44843 w 1306267"/>
                  <a:gd name="connsiteY13-1480" fmla="*/ 1118989 h 1424419"/>
                  <a:gd name="connsiteX14-1481" fmla="*/ 667 w 1306267"/>
                  <a:gd name="connsiteY14-1482" fmla="*/ 999105 h 1424419"/>
                  <a:gd name="connsiteX15-1483" fmla="*/ 0 w 1306267"/>
                  <a:gd name="connsiteY15-1484" fmla="*/ 972364 h 1424419"/>
                  <a:gd name="connsiteX16-1485" fmla="*/ 2496 w 1306267"/>
                  <a:gd name="connsiteY16-1486" fmla="*/ 463106 h 1424419"/>
                  <a:gd name="connsiteX17-1487" fmla="*/ 2458 w 1306267"/>
                  <a:gd name="connsiteY17-1488" fmla="*/ 429563 h 1424419"/>
                  <a:gd name="connsiteX18-1489" fmla="*/ 75248 w 1306267"/>
                  <a:gd name="connsiteY18-1490" fmla="*/ 303202 h 1424419"/>
                  <a:gd name="connsiteX19-1491" fmla="*/ 106293 w 1306267"/>
                  <a:gd name="connsiteY19-1492" fmla="*/ 282597 h 1424419"/>
                  <a:gd name="connsiteX20-1493" fmla="*/ 541533 w 1306267"/>
                  <a:gd name="connsiteY20-1494" fmla="*/ 38110 h 1424419"/>
                  <a:gd name="connsiteX21-1495" fmla="*/ 653528 w 1306267"/>
                  <a:gd name="connsiteY21-1496" fmla="*/ 0 h 1424419"/>
                  <a:gd name="connsiteX0-1497" fmla="*/ 653528 w 1306267"/>
                  <a:gd name="connsiteY0-1498" fmla="*/ 0 h 1424419"/>
                  <a:gd name="connsiteX1-1499" fmla="*/ 757287 w 1306267"/>
                  <a:gd name="connsiteY1-1500" fmla="*/ 32444 h 1424419"/>
                  <a:gd name="connsiteX2-1501" fmla="*/ 1206876 w 1306267"/>
                  <a:gd name="connsiteY2-1502" fmla="*/ 284945 h 1424419"/>
                  <a:gd name="connsiteX3-1503" fmla="*/ 1237706 w 1306267"/>
                  <a:gd name="connsiteY3-1504" fmla="*/ 306775 h 1424419"/>
                  <a:gd name="connsiteX4-1505" fmla="*/ 1301712 w 1306267"/>
                  <a:gd name="connsiteY4-1506" fmla="*/ 442384 h 1424419"/>
                  <a:gd name="connsiteX5-1507" fmla="*/ 1303099 w 1306267"/>
                  <a:gd name="connsiteY5-1508" fmla="*/ 495558 h 1424419"/>
                  <a:gd name="connsiteX6-1509" fmla="*/ 1303099 w 1306267"/>
                  <a:gd name="connsiteY6-1510" fmla="*/ 952393 h 1424419"/>
                  <a:gd name="connsiteX7-1511" fmla="*/ 1305306 w 1306267"/>
                  <a:gd name="connsiteY7-1512" fmla="*/ 990115 h 1424419"/>
                  <a:gd name="connsiteX8-1513" fmla="*/ 1255800 w 1306267"/>
                  <a:gd name="connsiteY8-1514" fmla="*/ 1142552 h 1424419"/>
                  <a:gd name="connsiteX9-1515" fmla="*/ 1172881 w 1306267"/>
                  <a:gd name="connsiteY9-1516" fmla="*/ 1179342 h 1424419"/>
                  <a:gd name="connsiteX10-1517" fmla="*/ 792288 w 1306267"/>
                  <a:gd name="connsiteY10-1518" fmla="*/ 1385653 h 1424419"/>
                  <a:gd name="connsiteX11-1519" fmla="*/ 522686 w 1306267"/>
                  <a:gd name="connsiteY11-1520" fmla="*/ 1384922 h 1424419"/>
                  <a:gd name="connsiteX12-1521" fmla="*/ 94302 w 1306267"/>
                  <a:gd name="connsiteY12-1522" fmla="*/ 1158755 h 1424419"/>
                  <a:gd name="connsiteX13-1523" fmla="*/ 44843 w 1306267"/>
                  <a:gd name="connsiteY13-1524" fmla="*/ 1118989 h 1424419"/>
                  <a:gd name="connsiteX14-1525" fmla="*/ 667 w 1306267"/>
                  <a:gd name="connsiteY14-1526" fmla="*/ 999105 h 1424419"/>
                  <a:gd name="connsiteX15-1527" fmla="*/ 0 w 1306267"/>
                  <a:gd name="connsiteY15-1528" fmla="*/ 972364 h 1424419"/>
                  <a:gd name="connsiteX16-1529" fmla="*/ 2496 w 1306267"/>
                  <a:gd name="connsiteY16-1530" fmla="*/ 463106 h 1424419"/>
                  <a:gd name="connsiteX17-1531" fmla="*/ 2458 w 1306267"/>
                  <a:gd name="connsiteY17-1532" fmla="*/ 429563 h 1424419"/>
                  <a:gd name="connsiteX18-1533" fmla="*/ 75248 w 1306267"/>
                  <a:gd name="connsiteY18-1534" fmla="*/ 303202 h 1424419"/>
                  <a:gd name="connsiteX19-1535" fmla="*/ 106293 w 1306267"/>
                  <a:gd name="connsiteY19-1536" fmla="*/ 282597 h 1424419"/>
                  <a:gd name="connsiteX20-1537" fmla="*/ 541533 w 1306267"/>
                  <a:gd name="connsiteY20-1538" fmla="*/ 38110 h 1424419"/>
                  <a:gd name="connsiteX21-1539" fmla="*/ 653528 w 1306267"/>
                  <a:gd name="connsiteY21-1540" fmla="*/ 0 h 1424419"/>
                  <a:gd name="connsiteX0-1541" fmla="*/ 653528 w 1306267"/>
                  <a:gd name="connsiteY0-1542" fmla="*/ 0 h 1424419"/>
                  <a:gd name="connsiteX1-1543" fmla="*/ 757287 w 1306267"/>
                  <a:gd name="connsiteY1-1544" fmla="*/ 32444 h 1424419"/>
                  <a:gd name="connsiteX2-1545" fmla="*/ 1206876 w 1306267"/>
                  <a:gd name="connsiteY2-1546" fmla="*/ 284945 h 1424419"/>
                  <a:gd name="connsiteX3-1547" fmla="*/ 1237706 w 1306267"/>
                  <a:gd name="connsiteY3-1548" fmla="*/ 306775 h 1424419"/>
                  <a:gd name="connsiteX4-1549" fmla="*/ 1301712 w 1306267"/>
                  <a:gd name="connsiteY4-1550" fmla="*/ 442384 h 1424419"/>
                  <a:gd name="connsiteX5-1551" fmla="*/ 1303099 w 1306267"/>
                  <a:gd name="connsiteY5-1552" fmla="*/ 495558 h 1424419"/>
                  <a:gd name="connsiteX6-1553" fmla="*/ 1303099 w 1306267"/>
                  <a:gd name="connsiteY6-1554" fmla="*/ 952393 h 1424419"/>
                  <a:gd name="connsiteX7-1555" fmla="*/ 1305306 w 1306267"/>
                  <a:gd name="connsiteY7-1556" fmla="*/ 990115 h 1424419"/>
                  <a:gd name="connsiteX8-1557" fmla="*/ 1255800 w 1306267"/>
                  <a:gd name="connsiteY8-1558" fmla="*/ 1142552 h 1424419"/>
                  <a:gd name="connsiteX9-1559" fmla="*/ 1172881 w 1306267"/>
                  <a:gd name="connsiteY9-1560" fmla="*/ 1179342 h 1424419"/>
                  <a:gd name="connsiteX10-1561" fmla="*/ 792288 w 1306267"/>
                  <a:gd name="connsiteY10-1562" fmla="*/ 1385653 h 1424419"/>
                  <a:gd name="connsiteX11-1563" fmla="*/ 522686 w 1306267"/>
                  <a:gd name="connsiteY11-1564" fmla="*/ 1384922 h 1424419"/>
                  <a:gd name="connsiteX12-1565" fmla="*/ 94302 w 1306267"/>
                  <a:gd name="connsiteY12-1566" fmla="*/ 1158755 h 1424419"/>
                  <a:gd name="connsiteX13-1567" fmla="*/ 39429 w 1306267"/>
                  <a:gd name="connsiteY13-1568" fmla="*/ 1117635 h 1424419"/>
                  <a:gd name="connsiteX14-1569" fmla="*/ 667 w 1306267"/>
                  <a:gd name="connsiteY14-1570" fmla="*/ 999105 h 1424419"/>
                  <a:gd name="connsiteX15-1571" fmla="*/ 0 w 1306267"/>
                  <a:gd name="connsiteY15-1572" fmla="*/ 972364 h 1424419"/>
                  <a:gd name="connsiteX16-1573" fmla="*/ 2496 w 1306267"/>
                  <a:gd name="connsiteY16-1574" fmla="*/ 463106 h 1424419"/>
                  <a:gd name="connsiteX17-1575" fmla="*/ 2458 w 1306267"/>
                  <a:gd name="connsiteY17-1576" fmla="*/ 429563 h 1424419"/>
                  <a:gd name="connsiteX18-1577" fmla="*/ 75248 w 1306267"/>
                  <a:gd name="connsiteY18-1578" fmla="*/ 303202 h 1424419"/>
                  <a:gd name="connsiteX19-1579" fmla="*/ 106293 w 1306267"/>
                  <a:gd name="connsiteY19-1580" fmla="*/ 282597 h 1424419"/>
                  <a:gd name="connsiteX20-1581" fmla="*/ 541533 w 1306267"/>
                  <a:gd name="connsiteY20-1582" fmla="*/ 38110 h 1424419"/>
                  <a:gd name="connsiteX21-1583" fmla="*/ 653528 w 1306267"/>
                  <a:gd name="connsiteY21-1584" fmla="*/ 0 h 1424419"/>
                  <a:gd name="connsiteX0-1585" fmla="*/ 653528 w 1305333"/>
                  <a:gd name="connsiteY0-1586" fmla="*/ 0 h 1424419"/>
                  <a:gd name="connsiteX1-1587" fmla="*/ 757287 w 1305333"/>
                  <a:gd name="connsiteY1-1588" fmla="*/ 32444 h 1424419"/>
                  <a:gd name="connsiteX2-1589" fmla="*/ 1206876 w 1305333"/>
                  <a:gd name="connsiteY2-1590" fmla="*/ 284945 h 1424419"/>
                  <a:gd name="connsiteX3-1591" fmla="*/ 1237706 w 1305333"/>
                  <a:gd name="connsiteY3-1592" fmla="*/ 306775 h 1424419"/>
                  <a:gd name="connsiteX4-1593" fmla="*/ 1301712 w 1305333"/>
                  <a:gd name="connsiteY4-1594" fmla="*/ 442384 h 1424419"/>
                  <a:gd name="connsiteX5-1595" fmla="*/ 1303099 w 1305333"/>
                  <a:gd name="connsiteY5-1596" fmla="*/ 495558 h 1424419"/>
                  <a:gd name="connsiteX6-1597" fmla="*/ 1303099 w 1305333"/>
                  <a:gd name="connsiteY6-1598" fmla="*/ 952393 h 1424419"/>
                  <a:gd name="connsiteX7-1599" fmla="*/ 1305306 w 1305333"/>
                  <a:gd name="connsiteY7-1600" fmla="*/ 990115 h 1424419"/>
                  <a:gd name="connsiteX8-1601" fmla="*/ 1227376 w 1305333"/>
                  <a:gd name="connsiteY8-1602" fmla="*/ 1152027 h 1424419"/>
                  <a:gd name="connsiteX9-1603" fmla="*/ 1172881 w 1305333"/>
                  <a:gd name="connsiteY9-1604" fmla="*/ 1179342 h 1424419"/>
                  <a:gd name="connsiteX10-1605" fmla="*/ 792288 w 1305333"/>
                  <a:gd name="connsiteY10-1606" fmla="*/ 1385653 h 1424419"/>
                  <a:gd name="connsiteX11-1607" fmla="*/ 522686 w 1305333"/>
                  <a:gd name="connsiteY11-1608" fmla="*/ 1384922 h 1424419"/>
                  <a:gd name="connsiteX12-1609" fmla="*/ 94302 w 1305333"/>
                  <a:gd name="connsiteY12-1610" fmla="*/ 1158755 h 1424419"/>
                  <a:gd name="connsiteX13-1611" fmla="*/ 39429 w 1305333"/>
                  <a:gd name="connsiteY13-1612" fmla="*/ 1117635 h 1424419"/>
                  <a:gd name="connsiteX14-1613" fmla="*/ 667 w 1305333"/>
                  <a:gd name="connsiteY14-1614" fmla="*/ 999105 h 1424419"/>
                  <a:gd name="connsiteX15-1615" fmla="*/ 0 w 1305333"/>
                  <a:gd name="connsiteY15-1616" fmla="*/ 972364 h 1424419"/>
                  <a:gd name="connsiteX16-1617" fmla="*/ 2496 w 1305333"/>
                  <a:gd name="connsiteY16-1618" fmla="*/ 463106 h 1424419"/>
                  <a:gd name="connsiteX17-1619" fmla="*/ 2458 w 1305333"/>
                  <a:gd name="connsiteY17-1620" fmla="*/ 429563 h 1424419"/>
                  <a:gd name="connsiteX18-1621" fmla="*/ 75248 w 1305333"/>
                  <a:gd name="connsiteY18-1622" fmla="*/ 303202 h 1424419"/>
                  <a:gd name="connsiteX19-1623" fmla="*/ 106293 w 1305333"/>
                  <a:gd name="connsiteY19-1624" fmla="*/ 282597 h 1424419"/>
                  <a:gd name="connsiteX20-1625" fmla="*/ 541533 w 1305333"/>
                  <a:gd name="connsiteY20-1626" fmla="*/ 38110 h 1424419"/>
                  <a:gd name="connsiteX21-1627" fmla="*/ 653528 w 1305333"/>
                  <a:gd name="connsiteY21-1628" fmla="*/ 0 h 1424419"/>
                  <a:gd name="connsiteX0-1629" fmla="*/ 653528 w 1305333"/>
                  <a:gd name="connsiteY0-1630" fmla="*/ 0 h 1424419"/>
                  <a:gd name="connsiteX1-1631" fmla="*/ 757287 w 1305333"/>
                  <a:gd name="connsiteY1-1632" fmla="*/ 32444 h 1424419"/>
                  <a:gd name="connsiteX2-1633" fmla="*/ 1206876 w 1305333"/>
                  <a:gd name="connsiteY2-1634" fmla="*/ 284945 h 1424419"/>
                  <a:gd name="connsiteX3-1635" fmla="*/ 1237706 w 1305333"/>
                  <a:gd name="connsiteY3-1636" fmla="*/ 306775 h 1424419"/>
                  <a:gd name="connsiteX4-1637" fmla="*/ 1301712 w 1305333"/>
                  <a:gd name="connsiteY4-1638" fmla="*/ 442384 h 1424419"/>
                  <a:gd name="connsiteX5-1639" fmla="*/ 1303099 w 1305333"/>
                  <a:gd name="connsiteY5-1640" fmla="*/ 495558 h 1424419"/>
                  <a:gd name="connsiteX6-1641" fmla="*/ 1303099 w 1305333"/>
                  <a:gd name="connsiteY6-1642" fmla="*/ 952393 h 1424419"/>
                  <a:gd name="connsiteX7-1643" fmla="*/ 1302599 w 1305333"/>
                  <a:gd name="connsiteY7-1644" fmla="*/ 1003650 h 1424419"/>
                  <a:gd name="connsiteX8-1645" fmla="*/ 1227376 w 1305333"/>
                  <a:gd name="connsiteY8-1646" fmla="*/ 1152027 h 1424419"/>
                  <a:gd name="connsiteX9-1647" fmla="*/ 1172881 w 1305333"/>
                  <a:gd name="connsiteY9-1648" fmla="*/ 1179342 h 1424419"/>
                  <a:gd name="connsiteX10-1649" fmla="*/ 792288 w 1305333"/>
                  <a:gd name="connsiteY10-1650" fmla="*/ 1385653 h 1424419"/>
                  <a:gd name="connsiteX11-1651" fmla="*/ 522686 w 1305333"/>
                  <a:gd name="connsiteY11-1652" fmla="*/ 1384922 h 1424419"/>
                  <a:gd name="connsiteX12-1653" fmla="*/ 94302 w 1305333"/>
                  <a:gd name="connsiteY12-1654" fmla="*/ 1158755 h 1424419"/>
                  <a:gd name="connsiteX13-1655" fmla="*/ 39429 w 1305333"/>
                  <a:gd name="connsiteY13-1656" fmla="*/ 1117635 h 1424419"/>
                  <a:gd name="connsiteX14-1657" fmla="*/ 667 w 1305333"/>
                  <a:gd name="connsiteY14-1658" fmla="*/ 999105 h 1424419"/>
                  <a:gd name="connsiteX15-1659" fmla="*/ 0 w 1305333"/>
                  <a:gd name="connsiteY15-1660" fmla="*/ 972364 h 1424419"/>
                  <a:gd name="connsiteX16-1661" fmla="*/ 2496 w 1305333"/>
                  <a:gd name="connsiteY16-1662" fmla="*/ 463106 h 1424419"/>
                  <a:gd name="connsiteX17-1663" fmla="*/ 2458 w 1305333"/>
                  <a:gd name="connsiteY17-1664" fmla="*/ 429563 h 1424419"/>
                  <a:gd name="connsiteX18-1665" fmla="*/ 75248 w 1305333"/>
                  <a:gd name="connsiteY18-1666" fmla="*/ 303202 h 1424419"/>
                  <a:gd name="connsiteX19-1667" fmla="*/ 106293 w 1305333"/>
                  <a:gd name="connsiteY19-1668" fmla="*/ 282597 h 1424419"/>
                  <a:gd name="connsiteX20-1669" fmla="*/ 541533 w 1305333"/>
                  <a:gd name="connsiteY20-1670" fmla="*/ 38110 h 1424419"/>
                  <a:gd name="connsiteX21-1671" fmla="*/ 653528 w 1305333"/>
                  <a:gd name="connsiteY21-1672" fmla="*/ 0 h 1424419"/>
                  <a:gd name="connsiteX0-1673" fmla="*/ 653528 w 1305080"/>
                  <a:gd name="connsiteY0-1674" fmla="*/ 0 h 1424419"/>
                  <a:gd name="connsiteX1-1675" fmla="*/ 757287 w 1305080"/>
                  <a:gd name="connsiteY1-1676" fmla="*/ 32444 h 1424419"/>
                  <a:gd name="connsiteX2-1677" fmla="*/ 1206876 w 1305080"/>
                  <a:gd name="connsiteY2-1678" fmla="*/ 284945 h 1424419"/>
                  <a:gd name="connsiteX3-1679" fmla="*/ 1237706 w 1305080"/>
                  <a:gd name="connsiteY3-1680" fmla="*/ 306775 h 1424419"/>
                  <a:gd name="connsiteX4-1681" fmla="*/ 1301712 w 1305080"/>
                  <a:gd name="connsiteY4-1682" fmla="*/ 442384 h 1424419"/>
                  <a:gd name="connsiteX5-1683" fmla="*/ 1303099 w 1305080"/>
                  <a:gd name="connsiteY5-1684" fmla="*/ 495558 h 1424419"/>
                  <a:gd name="connsiteX6-1685" fmla="*/ 1301746 w 1305080"/>
                  <a:gd name="connsiteY6-1686" fmla="*/ 953747 h 1424419"/>
                  <a:gd name="connsiteX7-1687" fmla="*/ 1302599 w 1305080"/>
                  <a:gd name="connsiteY7-1688" fmla="*/ 1003650 h 1424419"/>
                  <a:gd name="connsiteX8-1689" fmla="*/ 1227376 w 1305080"/>
                  <a:gd name="connsiteY8-1690" fmla="*/ 1152027 h 1424419"/>
                  <a:gd name="connsiteX9-1691" fmla="*/ 1172881 w 1305080"/>
                  <a:gd name="connsiteY9-1692" fmla="*/ 1179342 h 1424419"/>
                  <a:gd name="connsiteX10-1693" fmla="*/ 792288 w 1305080"/>
                  <a:gd name="connsiteY10-1694" fmla="*/ 1385653 h 1424419"/>
                  <a:gd name="connsiteX11-1695" fmla="*/ 522686 w 1305080"/>
                  <a:gd name="connsiteY11-1696" fmla="*/ 1384922 h 1424419"/>
                  <a:gd name="connsiteX12-1697" fmla="*/ 94302 w 1305080"/>
                  <a:gd name="connsiteY12-1698" fmla="*/ 1158755 h 1424419"/>
                  <a:gd name="connsiteX13-1699" fmla="*/ 39429 w 1305080"/>
                  <a:gd name="connsiteY13-1700" fmla="*/ 1117635 h 1424419"/>
                  <a:gd name="connsiteX14-1701" fmla="*/ 667 w 1305080"/>
                  <a:gd name="connsiteY14-1702" fmla="*/ 999105 h 1424419"/>
                  <a:gd name="connsiteX15-1703" fmla="*/ 0 w 1305080"/>
                  <a:gd name="connsiteY15-1704" fmla="*/ 972364 h 1424419"/>
                  <a:gd name="connsiteX16-1705" fmla="*/ 2496 w 1305080"/>
                  <a:gd name="connsiteY16-1706" fmla="*/ 463106 h 1424419"/>
                  <a:gd name="connsiteX17-1707" fmla="*/ 2458 w 1305080"/>
                  <a:gd name="connsiteY17-1708" fmla="*/ 429563 h 1424419"/>
                  <a:gd name="connsiteX18-1709" fmla="*/ 75248 w 1305080"/>
                  <a:gd name="connsiteY18-1710" fmla="*/ 303202 h 1424419"/>
                  <a:gd name="connsiteX19-1711" fmla="*/ 106293 w 1305080"/>
                  <a:gd name="connsiteY19-1712" fmla="*/ 282597 h 1424419"/>
                  <a:gd name="connsiteX20-1713" fmla="*/ 541533 w 1305080"/>
                  <a:gd name="connsiteY20-1714" fmla="*/ 38110 h 1424419"/>
                  <a:gd name="connsiteX21-1715" fmla="*/ 653528 w 1305080"/>
                  <a:gd name="connsiteY21-1716" fmla="*/ 0 h 1424419"/>
                  <a:gd name="connsiteX0-1717" fmla="*/ 653528 w 1305299"/>
                  <a:gd name="connsiteY0-1718" fmla="*/ 0 h 1424419"/>
                  <a:gd name="connsiteX1-1719" fmla="*/ 757287 w 1305299"/>
                  <a:gd name="connsiteY1-1720" fmla="*/ 32444 h 1424419"/>
                  <a:gd name="connsiteX2-1721" fmla="*/ 1206876 w 1305299"/>
                  <a:gd name="connsiteY2-1722" fmla="*/ 284945 h 1424419"/>
                  <a:gd name="connsiteX3-1723" fmla="*/ 1237706 w 1305299"/>
                  <a:gd name="connsiteY3-1724" fmla="*/ 306775 h 1424419"/>
                  <a:gd name="connsiteX4-1725" fmla="*/ 1301712 w 1305299"/>
                  <a:gd name="connsiteY4-1726" fmla="*/ 442384 h 1424419"/>
                  <a:gd name="connsiteX5-1727" fmla="*/ 1303099 w 1305299"/>
                  <a:gd name="connsiteY5-1728" fmla="*/ 495558 h 1424419"/>
                  <a:gd name="connsiteX6-1729" fmla="*/ 1301746 w 1305299"/>
                  <a:gd name="connsiteY6-1730" fmla="*/ 953747 h 1424419"/>
                  <a:gd name="connsiteX7-1731" fmla="*/ 1302599 w 1305299"/>
                  <a:gd name="connsiteY7-1732" fmla="*/ 1003650 h 1424419"/>
                  <a:gd name="connsiteX8-1733" fmla="*/ 1227376 w 1305299"/>
                  <a:gd name="connsiteY8-1734" fmla="*/ 1152027 h 1424419"/>
                  <a:gd name="connsiteX9-1735" fmla="*/ 1172881 w 1305299"/>
                  <a:gd name="connsiteY9-1736" fmla="*/ 1179342 h 1424419"/>
                  <a:gd name="connsiteX10-1737" fmla="*/ 792288 w 1305299"/>
                  <a:gd name="connsiteY10-1738" fmla="*/ 1385653 h 1424419"/>
                  <a:gd name="connsiteX11-1739" fmla="*/ 522686 w 1305299"/>
                  <a:gd name="connsiteY11-1740" fmla="*/ 1384922 h 1424419"/>
                  <a:gd name="connsiteX12-1741" fmla="*/ 94302 w 1305299"/>
                  <a:gd name="connsiteY12-1742" fmla="*/ 1158755 h 1424419"/>
                  <a:gd name="connsiteX13-1743" fmla="*/ 39429 w 1305299"/>
                  <a:gd name="connsiteY13-1744" fmla="*/ 1117635 h 1424419"/>
                  <a:gd name="connsiteX14-1745" fmla="*/ 667 w 1305299"/>
                  <a:gd name="connsiteY14-1746" fmla="*/ 999105 h 1424419"/>
                  <a:gd name="connsiteX15-1747" fmla="*/ 0 w 1305299"/>
                  <a:gd name="connsiteY15-1748" fmla="*/ 972364 h 1424419"/>
                  <a:gd name="connsiteX16-1749" fmla="*/ 2496 w 1305299"/>
                  <a:gd name="connsiteY16-1750" fmla="*/ 463106 h 1424419"/>
                  <a:gd name="connsiteX17-1751" fmla="*/ 2458 w 1305299"/>
                  <a:gd name="connsiteY17-1752" fmla="*/ 429563 h 1424419"/>
                  <a:gd name="connsiteX18-1753" fmla="*/ 75248 w 1305299"/>
                  <a:gd name="connsiteY18-1754" fmla="*/ 303202 h 1424419"/>
                  <a:gd name="connsiteX19-1755" fmla="*/ 106293 w 1305299"/>
                  <a:gd name="connsiteY19-1756" fmla="*/ 282597 h 1424419"/>
                  <a:gd name="connsiteX20-1757" fmla="*/ 541533 w 1305299"/>
                  <a:gd name="connsiteY20-1758" fmla="*/ 38110 h 1424419"/>
                  <a:gd name="connsiteX21-1759" fmla="*/ 653528 w 1305299"/>
                  <a:gd name="connsiteY21-1760" fmla="*/ 0 h 1424419"/>
                  <a:gd name="connsiteX0-1761" fmla="*/ 653528 w 1306646"/>
                  <a:gd name="connsiteY0-1762" fmla="*/ 0 h 1424419"/>
                  <a:gd name="connsiteX1-1763" fmla="*/ 757287 w 1306646"/>
                  <a:gd name="connsiteY1-1764" fmla="*/ 32444 h 1424419"/>
                  <a:gd name="connsiteX2-1765" fmla="*/ 1206876 w 1306646"/>
                  <a:gd name="connsiteY2-1766" fmla="*/ 284945 h 1424419"/>
                  <a:gd name="connsiteX3-1767" fmla="*/ 1237706 w 1306646"/>
                  <a:gd name="connsiteY3-1768" fmla="*/ 306775 h 1424419"/>
                  <a:gd name="connsiteX4-1769" fmla="*/ 1301712 w 1306646"/>
                  <a:gd name="connsiteY4-1770" fmla="*/ 442384 h 1424419"/>
                  <a:gd name="connsiteX5-1771" fmla="*/ 1303099 w 1306646"/>
                  <a:gd name="connsiteY5-1772" fmla="*/ 495558 h 1424419"/>
                  <a:gd name="connsiteX6-1773" fmla="*/ 1301746 w 1306646"/>
                  <a:gd name="connsiteY6-1774" fmla="*/ 953747 h 1424419"/>
                  <a:gd name="connsiteX7-1775" fmla="*/ 1302599 w 1306646"/>
                  <a:gd name="connsiteY7-1776" fmla="*/ 1003650 h 1424419"/>
                  <a:gd name="connsiteX8-1777" fmla="*/ 1227376 w 1306646"/>
                  <a:gd name="connsiteY8-1778" fmla="*/ 1152027 h 1424419"/>
                  <a:gd name="connsiteX9-1779" fmla="*/ 1172881 w 1306646"/>
                  <a:gd name="connsiteY9-1780" fmla="*/ 1179342 h 1424419"/>
                  <a:gd name="connsiteX10-1781" fmla="*/ 792288 w 1306646"/>
                  <a:gd name="connsiteY10-1782" fmla="*/ 1385653 h 1424419"/>
                  <a:gd name="connsiteX11-1783" fmla="*/ 522686 w 1306646"/>
                  <a:gd name="connsiteY11-1784" fmla="*/ 1384922 h 1424419"/>
                  <a:gd name="connsiteX12-1785" fmla="*/ 94302 w 1306646"/>
                  <a:gd name="connsiteY12-1786" fmla="*/ 1158755 h 1424419"/>
                  <a:gd name="connsiteX13-1787" fmla="*/ 39429 w 1306646"/>
                  <a:gd name="connsiteY13-1788" fmla="*/ 1117635 h 1424419"/>
                  <a:gd name="connsiteX14-1789" fmla="*/ 667 w 1306646"/>
                  <a:gd name="connsiteY14-1790" fmla="*/ 999105 h 1424419"/>
                  <a:gd name="connsiteX15-1791" fmla="*/ 0 w 1306646"/>
                  <a:gd name="connsiteY15-1792" fmla="*/ 972364 h 1424419"/>
                  <a:gd name="connsiteX16-1793" fmla="*/ 2496 w 1306646"/>
                  <a:gd name="connsiteY16-1794" fmla="*/ 463106 h 1424419"/>
                  <a:gd name="connsiteX17-1795" fmla="*/ 2458 w 1306646"/>
                  <a:gd name="connsiteY17-1796" fmla="*/ 429563 h 1424419"/>
                  <a:gd name="connsiteX18-1797" fmla="*/ 75248 w 1306646"/>
                  <a:gd name="connsiteY18-1798" fmla="*/ 303202 h 1424419"/>
                  <a:gd name="connsiteX19-1799" fmla="*/ 106293 w 1306646"/>
                  <a:gd name="connsiteY19-1800" fmla="*/ 282597 h 1424419"/>
                  <a:gd name="connsiteX20-1801" fmla="*/ 541533 w 1306646"/>
                  <a:gd name="connsiteY20-1802" fmla="*/ 38110 h 1424419"/>
                  <a:gd name="connsiteX21-1803" fmla="*/ 653528 w 1306646"/>
                  <a:gd name="connsiteY21-1804" fmla="*/ 0 h 1424419"/>
                  <a:gd name="connsiteX0-1805" fmla="*/ 653528 w 1305299"/>
                  <a:gd name="connsiteY0-1806" fmla="*/ 0 h 1424419"/>
                  <a:gd name="connsiteX1-1807" fmla="*/ 757287 w 1305299"/>
                  <a:gd name="connsiteY1-1808" fmla="*/ 32444 h 1424419"/>
                  <a:gd name="connsiteX2-1809" fmla="*/ 1206876 w 1305299"/>
                  <a:gd name="connsiteY2-1810" fmla="*/ 284945 h 1424419"/>
                  <a:gd name="connsiteX3-1811" fmla="*/ 1237706 w 1305299"/>
                  <a:gd name="connsiteY3-1812" fmla="*/ 306775 h 1424419"/>
                  <a:gd name="connsiteX4-1813" fmla="*/ 1301712 w 1305299"/>
                  <a:gd name="connsiteY4-1814" fmla="*/ 442384 h 1424419"/>
                  <a:gd name="connsiteX5-1815" fmla="*/ 1303099 w 1305299"/>
                  <a:gd name="connsiteY5-1816" fmla="*/ 495558 h 1424419"/>
                  <a:gd name="connsiteX6-1817" fmla="*/ 1301746 w 1305299"/>
                  <a:gd name="connsiteY6-1818" fmla="*/ 953747 h 1424419"/>
                  <a:gd name="connsiteX7-1819" fmla="*/ 1302599 w 1305299"/>
                  <a:gd name="connsiteY7-1820" fmla="*/ 1003650 h 1424419"/>
                  <a:gd name="connsiteX8-1821" fmla="*/ 1227376 w 1305299"/>
                  <a:gd name="connsiteY8-1822" fmla="*/ 1152027 h 1424419"/>
                  <a:gd name="connsiteX9-1823" fmla="*/ 1172881 w 1305299"/>
                  <a:gd name="connsiteY9-1824" fmla="*/ 1179342 h 1424419"/>
                  <a:gd name="connsiteX10-1825" fmla="*/ 792288 w 1305299"/>
                  <a:gd name="connsiteY10-1826" fmla="*/ 1385653 h 1424419"/>
                  <a:gd name="connsiteX11-1827" fmla="*/ 522686 w 1305299"/>
                  <a:gd name="connsiteY11-1828" fmla="*/ 1384922 h 1424419"/>
                  <a:gd name="connsiteX12-1829" fmla="*/ 94302 w 1305299"/>
                  <a:gd name="connsiteY12-1830" fmla="*/ 1158755 h 1424419"/>
                  <a:gd name="connsiteX13-1831" fmla="*/ 39429 w 1305299"/>
                  <a:gd name="connsiteY13-1832" fmla="*/ 1117635 h 1424419"/>
                  <a:gd name="connsiteX14-1833" fmla="*/ 667 w 1305299"/>
                  <a:gd name="connsiteY14-1834" fmla="*/ 999105 h 1424419"/>
                  <a:gd name="connsiteX15-1835" fmla="*/ 0 w 1305299"/>
                  <a:gd name="connsiteY15-1836" fmla="*/ 972364 h 1424419"/>
                  <a:gd name="connsiteX16-1837" fmla="*/ 2496 w 1305299"/>
                  <a:gd name="connsiteY16-1838" fmla="*/ 463106 h 1424419"/>
                  <a:gd name="connsiteX17-1839" fmla="*/ 2458 w 1305299"/>
                  <a:gd name="connsiteY17-1840" fmla="*/ 429563 h 1424419"/>
                  <a:gd name="connsiteX18-1841" fmla="*/ 75248 w 1305299"/>
                  <a:gd name="connsiteY18-1842" fmla="*/ 303202 h 1424419"/>
                  <a:gd name="connsiteX19-1843" fmla="*/ 106293 w 1305299"/>
                  <a:gd name="connsiteY19-1844" fmla="*/ 282597 h 1424419"/>
                  <a:gd name="connsiteX20-1845" fmla="*/ 541533 w 1305299"/>
                  <a:gd name="connsiteY20-1846" fmla="*/ 38110 h 1424419"/>
                  <a:gd name="connsiteX21-1847" fmla="*/ 653528 w 1305299"/>
                  <a:gd name="connsiteY21-1848" fmla="*/ 0 h 1424419"/>
                  <a:gd name="connsiteX0-1849" fmla="*/ 653528 w 1304127"/>
                  <a:gd name="connsiteY0-1850" fmla="*/ 0 h 1424419"/>
                  <a:gd name="connsiteX1-1851" fmla="*/ 757287 w 1304127"/>
                  <a:gd name="connsiteY1-1852" fmla="*/ 32444 h 1424419"/>
                  <a:gd name="connsiteX2-1853" fmla="*/ 1206876 w 1304127"/>
                  <a:gd name="connsiteY2-1854" fmla="*/ 284945 h 1424419"/>
                  <a:gd name="connsiteX3-1855" fmla="*/ 1237706 w 1304127"/>
                  <a:gd name="connsiteY3-1856" fmla="*/ 306775 h 1424419"/>
                  <a:gd name="connsiteX4-1857" fmla="*/ 1301712 w 1304127"/>
                  <a:gd name="connsiteY4-1858" fmla="*/ 442384 h 1424419"/>
                  <a:gd name="connsiteX5-1859" fmla="*/ 1303099 w 1304127"/>
                  <a:gd name="connsiteY5-1860" fmla="*/ 495558 h 1424419"/>
                  <a:gd name="connsiteX6-1861" fmla="*/ 1301746 w 1304127"/>
                  <a:gd name="connsiteY6-1862" fmla="*/ 953747 h 1424419"/>
                  <a:gd name="connsiteX7-1863" fmla="*/ 1302599 w 1304127"/>
                  <a:gd name="connsiteY7-1864" fmla="*/ 1003650 h 1424419"/>
                  <a:gd name="connsiteX8-1865" fmla="*/ 1227376 w 1304127"/>
                  <a:gd name="connsiteY8-1866" fmla="*/ 1152027 h 1424419"/>
                  <a:gd name="connsiteX9-1867" fmla="*/ 1172881 w 1304127"/>
                  <a:gd name="connsiteY9-1868" fmla="*/ 1179342 h 1424419"/>
                  <a:gd name="connsiteX10-1869" fmla="*/ 792288 w 1304127"/>
                  <a:gd name="connsiteY10-1870" fmla="*/ 1385653 h 1424419"/>
                  <a:gd name="connsiteX11-1871" fmla="*/ 522686 w 1304127"/>
                  <a:gd name="connsiteY11-1872" fmla="*/ 1384922 h 1424419"/>
                  <a:gd name="connsiteX12-1873" fmla="*/ 94302 w 1304127"/>
                  <a:gd name="connsiteY12-1874" fmla="*/ 1158755 h 1424419"/>
                  <a:gd name="connsiteX13-1875" fmla="*/ 39429 w 1304127"/>
                  <a:gd name="connsiteY13-1876" fmla="*/ 1117635 h 1424419"/>
                  <a:gd name="connsiteX14-1877" fmla="*/ 667 w 1304127"/>
                  <a:gd name="connsiteY14-1878" fmla="*/ 999105 h 1424419"/>
                  <a:gd name="connsiteX15-1879" fmla="*/ 0 w 1304127"/>
                  <a:gd name="connsiteY15-1880" fmla="*/ 972364 h 1424419"/>
                  <a:gd name="connsiteX16-1881" fmla="*/ 2496 w 1304127"/>
                  <a:gd name="connsiteY16-1882" fmla="*/ 463106 h 1424419"/>
                  <a:gd name="connsiteX17-1883" fmla="*/ 2458 w 1304127"/>
                  <a:gd name="connsiteY17-1884" fmla="*/ 429563 h 1424419"/>
                  <a:gd name="connsiteX18-1885" fmla="*/ 75248 w 1304127"/>
                  <a:gd name="connsiteY18-1886" fmla="*/ 303202 h 1424419"/>
                  <a:gd name="connsiteX19-1887" fmla="*/ 106293 w 1304127"/>
                  <a:gd name="connsiteY19-1888" fmla="*/ 282597 h 1424419"/>
                  <a:gd name="connsiteX20-1889" fmla="*/ 541533 w 1304127"/>
                  <a:gd name="connsiteY20-1890" fmla="*/ 38110 h 1424419"/>
                  <a:gd name="connsiteX21-1891" fmla="*/ 653528 w 1304127"/>
                  <a:gd name="connsiteY21-1892" fmla="*/ 0 h 1424419"/>
                  <a:gd name="connsiteX0-1893" fmla="*/ 653528 w 1306101"/>
                  <a:gd name="connsiteY0-1894" fmla="*/ 0 h 1424419"/>
                  <a:gd name="connsiteX1-1895" fmla="*/ 757287 w 1306101"/>
                  <a:gd name="connsiteY1-1896" fmla="*/ 32444 h 1424419"/>
                  <a:gd name="connsiteX2-1897" fmla="*/ 1206876 w 1306101"/>
                  <a:gd name="connsiteY2-1898" fmla="*/ 284945 h 1424419"/>
                  <a:gd name="connsiteX3-1899" fmla="*/ 1237706 w 1306101"/>
                  <a:gd name="connsiteY3-1900" fmla="*/ 306775 h 1424419"/>
                  <a:gd name="connsiteX4-1901" fmla="*/ 1305773 w 1306101"/>
                  <a:gd name="connsiteY4-1902" fmla="*/ 442384 h 1424419"/>
                  <a:gd name="connsiteX5-1903" fmla="*/ 1303099 w 1306101"/>
                  <a:gd name="connsiteY5-1904" fmla="*/ 495558 h 1424419"/>
                  <a:gd name="connsiteX6-1905" fmla="*/ 1301746 w 1306101"/>
                  <a:gd name="connsiteY6-1906" fmla="*/ 953747 h 1424419"/>
                  <a:gd name="connsiteX7-1907" fmla="*/ 1302599 w 1306101"/>
                  <a:gd name="connsiteY7-1908" fmla="*/ 1003650 h 1424419"/>
                  <a:gd name="connsiteX8-1909" fmla="*/ 1227376 w 1306101"/>
                  <a:gd name="connsiteY8-1910" fmla="*/ 1152027 h 1424419"/>
                  <a:gd name="connsiteX9-1911" fmla="*/ 1172881 w 1306101"/>
                  <a:gd name="connsiteY9-1912" fmla="*/ 1179342 h 1424419"/>
                  <a:gd name="connsiteX10-1913" fmla="*/ 792288 w 1306101"/>
                  <a:gd name="connsiteY10-1914" fmla="*/ 1385653 h 1424419"/>
                  <a:gd name="connsiteX11-1915" fmla="*/ 522686 w 1306101"/>
                  <a:gd name="connsiteY11-1916" fmla="*/ 1384922 h 1424419"/>
                  <a:gd name="connsiteX12-1917" fmla="*/ 94302 w 1306101"/>
                  <a:gd name="connsiteY12-1918" fmla="*/ 1158755 h 1424419"/>
                  <a:gd name="connsiteX13-1919" fmla="*/ 39429 w 1306101"/>
                  <a:gd name="connsiteY13-1920" fmla="*/ 1117635 h 1424419"/>
                  <a:gd name="connsiteX14-1921" fmla="*/ 667 w 1306101"/>
                  <a:gd name="connsiteY14-1922" fmla="*/ 999105 h 1424419"/>
                  <a:gd name="connsiteX15-1923" fmla="*/ 0 w 1306101"/>
                  <a:gd name="connsiteY15-1924" fmla="*/ 972364 h 1424419"/>
                  <a:gd name="connsiteX16-1925" fmla="*/ 2496 w 1306101"/>
                  <a:gd name="connsiteY16-1926" fmla="*/ 463106 h 1424419"/>
                  <a:gd name="connsiteX17-1927" fmla="*/ 2458 w 1306101"/>
                  <a:gd name="connsiteY17-1928" fmla="*/ 429563 h 1424419"/>
                  <a:gd name="connsiteX18-1929" fmla="*/ 75248 w 1306101"/>
                  <a:gd name="connsiteY18-1930" fmla="*/ 303202 h 1424419"/>
                  <a:gd name="connsiteX19-1931" fmla="*/ 106293 w 1306101"/>
                  <a:gd name="connsiteY19-1932" fmla="*/ 282597 h 1424419"/>
                  <a:gd name="connsiteX20-1933" fmla="*/ 541533 w 1306101"/>
                  <a:gd name="connsiteY20-1934" fmla="*/ 38110 h 1424419"/>
                  <a:gd name="connsiteX21-1935" fmla="*/ 653528 w 1306101"/>
                  <a:gd name="connsiteY21-1936" fmla="*/ 0 h 1424419"/>
                  <a:gd name="connsiteX0-1937" fmla="*/ 653528 w 1304819"/>
                  <a:gd name="connsiteY0-1938" fmla="*/ 0 h 1424419"/>
                  <a:gd name="connsiteX1-1939" fmla="*/ 757287 w 1304819"/>
                  <a:gd name="connsiteY1-1940" fmla="*/ 32444 h 1424419"/>
                  <a:gd name="connsiteX2-1941" fmla="*/ 1206876 w 1304819"/>
                  <a:gd name="connsiteY2-1942" fmla="*/ 284945 h 1424419"/>
                  <a:gd name="connsiteX3-1943" fmla="*/ 1237706 w 1304819"/>
                  <a:gd name="connsiteY3-1944" fmla="*/ 306775 h 1424419"/>
                  <a:gd name="connsiteX4-1945" fmla="*/ 1304420 w 1304819"/>
                  <a:gd name="connsiteY4-1946" fmla="*/ 434263 h 1424419"/>
                  <a:gd name="connsiteX5-1947" fmla="*/ 1303099 w 1304819"/>
                  <a:gd name="connsiteY5-1948" fmla="*/ 495558 h 1424419"/>
                  <a:gd name="connsiteX6-1949" fmla="*/ 1301746 w 1304819"/>
                  <a:gd name="connsiteY6-1950" fmla="*/ 953747 h 1424419"/>
                  <a:gd name="connsiteX7-1951" fmla="*/ 1302599 w 1304819"/>
                  <a:gd name="connsiteY7-1952" fmla="*/ 1003650 h 1424419"/>
                  <a:gd name="connsiteX8-1953" fmla="*/ 1227376 w 1304819"/>
                  <a:gd name="connsiteY8-1954" fmla="*/ 1152027 h 1424419"/>
                  <a:gd name="connsiteX9-1955" fmla="*/ 1172881 w 1304819"/>
                  <a:gd name="connsiteY9-1956" fmla="*/ 1179342 h 1424419"/>
                  <a:gd name="connsiteX10-1957" fmla="*/ 792288 w 1304819"/>
                  <a:gd name="connsiteY10-1958" fmla="*/ 1385653 h 1424419"/>
                  <a:gd name="connsiteX11-1959" fmla="*/ 522686 w 1304819"/>
                  <a:gd name="connsiteY11-1960" fmla="*/ 1384922 h 1424419"/>
                  <a:gd name="connsiteX12-1961" fmla="*/ 94302 w 1304819"/>
                  <a:gd name="connsiteY12-1962" fmla="*/ 1158755 h 1424419"/>
                  <a:gd name="connsiteX13-1963" fmla="*/ 39429 w 1304819"/>
                  <a:gd name="connsiteY13-1964" fmla="*/ 1117635 h 1424419"/>
                  <a:gd name="connsiteX14-1965" fmla="*/ 667 w 1304819"/>
                  <a:gd name="connsiteY14-1966" fmla="*/ 999105 h 1424419"/>
                  <a:gd name="connsiteX15-1967" fmla="*/ 0 w 1304819"/>
                  <a:gd name="connsiteY15-1968" fmla="*/ 972364 h 1424419"/>
                  <a:gd name="connsiteX16-1969" fmla="*/ 2496 w 1304819"/>
                  <a:gd name="connsiteY16-1970" fmla="*/ 463106 h 1424419"/>
                  <a:gd name="connsiteX17-1971" fmla="*/ 2458 w 1304819"/>
                  <a:gd name="connsiteY17-1972" fmla="*/ 429563 h 1424419"/>
                  <a:gd name="connsiteX18-1973" fmla="*/ 75248 w 1304819"/>
                  <a:gd name="connsiteY18-1974" fmla="*/ 303202 h 1424419"/>
                  <a:gd name="connsiteX19-1975" fmla="*/ 106293 w 1304819"/>
                  <a:gd name="connsiteY19-1976" fmla="*/ 282597 h 1424419"/>
                  <a:gd name="connsiteX20-1977" fmla="*/ 541533 w 1304819"/>
                  <a:gd name="connsiteY20-1978" fmla="*/ 38110 h 1424419"/>
                  <a:gd name="connsiteX21-1979" fmla="*/ 653528 w 1304819"/>
                  <a:gd name="connsiteY21-1980" fmla="*/ 0 h 1424419"/>
                  <a:gd name="connsiteX0-1981" fmla="*/ 653528 w 1306525"/>
                  <a:gd name="connsiteY0-1982" fmla="*/ 0 h 1424419"/>
                  <a:gd name="connsiteX1-1983" fmla="*/ 757287 w 1306525"/>
                  <a:gd name="connsiteY1-1984" fmla="*/ 32444 h 1424419"/>
                  <a:gd name="connsiteX2-1985" fmla="*/ 1206876 w 1306525"/>
                  <a:gd name="connsiteY2-1986" fmla="*/ 284945 h 1424419"/>
                  <a:gd name="connsiteX3-1987" fmla="*/ 1237706 w 1306525"/>
                  <a:gd name="connsiteY3-1988" fmla="*/ 306775 h 1424419"/>
                  <a:gd name="connsiteX4-1989" fmla="*/ 1304420 w 1306525"/>
                  <a:gd name="connsiteY4-1990" fmla="*/ 434263 h 1424419"/>
                  <a:gd name="connsiteX5-1991" fmla="*/ 1305806 w 1306525"/>
                  <a:gd name="connsiteY5-1992" fmla="*/ 519922 h 1424419"/>
                  <a:gd name="connsiteX6-1993" fmla="*/ 1301746 w 1306525"/>
                  <a:gd name="connsiteY6-1994" fmla="*/ 953747 h 1424419"/>
                  <a:gd name="connsiteX7-1995" fmla="*/ 1302599 w 1306525"/>
                  <a:gd name="connsiteY7-1996" fmla="*/ 1003650 h 1424419"/>
                  <a:gd name="connsiteX8-1997" fmla="*/ 1227376 w 1306525"/>
                  <a:gd name="connsiteY8-1998" fmla="*/ 1152027 h 1424419"/>
                  <a:gd name="connsiteX9-1999" fmla="*/ 1172881 w 1306525"/>
                  <a:gd name="connsiteY9-2000" fmla="*/ 1179342 h 1424419"/>
                  <a:gd name="connsiteX10-2001" fmla="*/ 792288 w 1306525"/>
                  <a:gd name="connsiteY10-2002" fmla="*/ 1385653 h 1424419"/>
                  <a:gd name="connsiteX11-2003" fmla="*/ 522686 w 1306525"/>
                  <a:gd name="connsiteY11-2004" fmla="*/ 1384922 h 1424419"/>
                  <a:gd name="connsiteX12-2005" fmla="*/ 94302 w 1306525"/>
                  <a:gd name="connsiteY12-2006" fmla="*/ 1158755 h 1424419"/>
                  <a:gd name="connsiteX13-2007" fmla="*/ 39429 w 1306525"/>
                  <a:gd name="connsiteY13-2008" fmla="*/ 1117635 h 1424419"/>
                  <a:gd name="connsiteX14-2009" fmla="*/ 667 w 1306525"/>
                  <a:gd name="connsiteY14-2010" fmla="*/ 999105 h 1424419"/>
                  <a:gd name="connsiteX15-2011" fmla="*/ 0 w 1306525"/>
                  <a:gd name="connsiteY15-2012" fmla="*/ 972364 h 1424419"/>
                  <a:gd name="connsiteX16-2013" fmla="*/ 2496 w 1306525"/>
                  <a:gd name="connsiteY16-2014" fmla="*/ 463106 h 1424419"/>
                  <a:gd name="connsiteX17-2015" fmla="*/ 2458 w 1306525"/>
                  <a:gd name="connsiteY17-2016" fmla="*/ 429563 h 1424419"/>
                  <a:gd name="connsiteX18-2017" fmla="*/ 75248 w 1306525"/>
                  <a:gd name="connsiteY18-2018" fmla="*/ 303202 h 1424419"/>
                  <a:gd name="connsiteX19-2019" fmla="*/ 106293 w 1306525"/>
                  <a:gd name="connsiteY19-2020" fmla="*/ 282597 h 1424419"/>
                  <a:gd name="connsiteX20-2021" fmla="*/ 541533 w 1306525"/>
                  <a:gd name="connsiteY20-2022" fmla="*/ 38110 h 1424419"/>
                  <a:gd name="connsiteX21-2023" fmla="*/ 653528 w 1306525"/>
                  <a:gd name="connsiteY21-2024" fmla="*/ 0 h 1424419"/>
                  <a:gd name="connsiteX0-2025" fmla="*/ 653528 w 1305814"/>
                  <a:gd name="connsiteY0-2026" fmla="*/ 0 h 1424419"/>
                  <a:gd name="connsiteX1-2027" fmla="*/ 757287 w 1305814"/>
                  <a:gd name="connsiteY1-2028" fmla="*/ 32444 h 1424419"/>
                  <a:gd name="connsiteX2-2029" fmla="*/ 1206876 w 1305814"/>
                  <a:gd name="connsiteY2-2030" fmla="*/ 284945 h 1424419"/>
                  <a:gd name="connsiteX3-2031" fmla="*/ 1237706 w 1305814"/>
                  <a:gd name="connsiteY3-2032" fmla="*/ 306775 h 1424419"/>
                  <a:gd name="connsiteX4-2033" fmla="*/ 1304420 w 1305814"/>
                  <a:gd name="connsiteY4-2034" fmla="*/ 434263 h 1424419"/>
                  <a:gd name="connsiteX5-2035" fmla="*/ 1305806 w 1305814"/>
                  <a:gd name="connsiteY5-2036" fmla="*/ 519922 h 1424419"/>
                  <a:gd name="connsiteX6-2037" fmla="*/ 1301746 w 1305814"/>
                  <a:gd name="connsiteY6-2038" fmla="*/ 953747 h 1424419"/>
                  <a:gd name="connsiteX7-2039" fmla="*/ 1302599 w 1305814"/>
                  <a:gd name="connsiteY7-2040" fmla="*/ 1003650 h 1424419"/>
                  <a:gd name="connsiteX8-2041" fmla="*/ 1227376 w 1305814"/>
                  <a:gd name="connsiteY8-2042" fmla="*/ 1152027 h 1424419"/>
                  <a:gd name="connsiteX9-2043" fmla="*/ 1172881 w 1305814"/>
                  <a:gd name="connsiteY9-2044" fmla="*/ 1179342 h 1424419"/>
                  <a:gd name="connsiteX10-2045" fmla="*/ 792288 w 1305814"/>
                  <a:gd name="connsiteY10-2046" fmla="*/ 1385653 h 1424419"/>
                  <a:gd name="connsiteX11-2047" fmla="*/ 522686 w 1305814"/>
                  <a:gd name="connsiteY11-2048" fmla="*/ 1384922 h 1424419"/>
                  <a:gd name="connsiteX12-2049" fmla="*/ 94302 w 1305814"/>
                  <a:gd name="connsiteY12-2050" fmla="*/ 1158755 h 1424419"/>
                  <a:gd name="connsiteX13-2051" fmla="*/ 39429 w 1305814"/>
                  <a:gd name="connsiteY13-2052" fmla="*/ 1117635 h 1424419"/>
                  <a:gd name="connsiteX14-2053" fmla="*/ 667 w 1305814"/>
                  <a:gd name="connsiteY14-2054" fmla="*/ 999105 h 1424419"/>
                  <a:gd name="connsiteX15-2055" fmla="*/ 0 w 1305814"/>
                  <a:gd name="connsiteY15-2056" fmla="*/ 972364 h 1424419"/>
                  <a:gd name="connsiteX16-2057" fmla="*/ 2496 w 1305814"/>
                  <a:gd name="connsiteY16-2058" fmla="*/ 463106 h 1424419"/>
                  <a:gd name="connsiteX17-2059" fmla="*/ 2458 w 1305814"/>
                  <a:gd name="connsiteY17-2060" fmla="*/ 429563 h 1424419"/>
                  <a:gd name="connsiteX18-2061" fmla="*/ 75248 w 1305814"/>
                  <a:gd name="connsiteY18-2062" fmla="*/ 303202 h 1424419"/>
                  <a:gd name="connsiteX19-2063" fmla="*/ 106293 w 1305814"/>
                  <a:gd name="connsiteY19-2064" fmla="*/ 282597 h 1424419"/>
                  <a:gd name="connsiteX20-2065" fmla="*/ 541533 w 1305814"/>
                  <a:gd name="connsiteY20-2066" fmla="*/ 38110 h 1424419"/>
                  <a:gd name="connsiteX21-2067" fmla="*/ 653528 w 1305814"/>
                  <a:gd name="connsiteY21-2068" fmla="*/ 0 h 1424419"/>
                  <a:gd name="connsiteX0-2069" fmla="*/ 653528 w 1305814"/>
                  <a:gd name="connsiteY0-2070" fmla="*/ 0 h 1424419"/>
                  <a:gd name="connsiteX1-2071" fmla="*/ 757287 w 1305814"/>
                  <a:gd name="connsiteY1-2072" fmla="*/ 32444 h 1424419"/>
                  <a:gd name="connsiteX2-2073" fmla="*/ 1206876 w 1305814"/>
                  <a:gd name="connsiteY2-2074" fmla="*/ 284945 h 1424419"/>
                  <a:gd name="connsiteX3-2075" fmla="*/ 1237706 w 1305814"/>
                  <a:gd name="connsiteY3-2076" fmla="*/ 306775 h 1424419"/>
                  <a:gd name="connsiteX4-2077" fmla="*/ 1304420 w 1305814"/>
                  <a:gd name="connsiteY4-2078" fmla="*/ 434263 h 1424419"/>
                  <a:gd name="connsiteX5-2079" fmla="*/ 1305806 w 1305814"/>
                  <a:gd name="connsiteY5-2080" fmla="*/ 519922 h 1424419"/>
                  <a:gd name="connsiteX6-2081" fmla="*/ 1301746 w 1305814"/>
                  <a:gd name="connsiteY6-2082" fmla="*/ 953747 h 1424419"/>
                  <a:gd name="connsiteX7-2083" fmla="*/ 1302599 w 1305814"/>
                  <a:gd name="connsiteY7-2084" fmla="*/ 1003650 h 1424419"/>
                  <a:gd name="connsiteX8-2085" fmla="*/ 1227376 w 1305814"/>
                  <a:gd name="connsiteY8-2086" fmla="*/ 1152027 h 1424419"/>
                  <a:gd name="connsiteX9-2087" fmla="*/ 1172881 w 1305814"/>
                  <a:gd name="connsiteY9-2088" fmla="*/ 1179342 h 1424419"/>
                  <a:gd name="connsiteX10-2089" fmla="*/ 792288 w 1305814"/>
                  <a:gd name="connsiteY10-2090" fmla="*/ 1385653 h 1424419"/>
                  <a:gd name="connsiteX11-2091" fmla="*/ 522686 w 1305814"/>
                  <a:gd name="connsiteY11-2092" fmla="*/ 1384922 h 1424419"/>
                  <a:gd name="connsiteX12-2093" fmla="*/ 94302 w 1305814"/>
                  <a:gd name="connsiteY12-2094" fmla="*/ 1158755 h 1424419"/>
                  <a:gd name="connsiteX13-2095" fmla="*/ 39429 w 1305814"/>
                  <a:gd name="connsiteY13-2096" fmla="*/ 1117635 h 1424419"/>
                  <a:gd name="connsiteX14-2097" fmla="*/ 667 w 1305814"/>
                  <a:gd name="connsiteY14-2098" fmla="*/ 999105 h 1424419"/>
                  <a:gd name="connsiteX15-2099" fmla="*/ 0 w 1305814"/>
                  <a:gd name="connsiteY15-2100" fmla="*/ 972364 h 1424419"/>
                  <a:gd name="connsiteX16-2101" fmla="*/ 2496 w 1305814"/>
                  <a:gd name="connsiteY16-2102" fmla="*/ 463106 h 1424419"/>
                  <a:gd name="connsiteX17-2103" fmla="*/ 2458 w 1305814"/>
                  <a:gd name="connsiteY17-2104" fmla="*/ 429563 h 1424419"/>
                  <a:gd name="connsiteX18-2105" fmla="*/ 75248 w 1305814"/>
                  <a:gd name="connsiteY18-2106" fmla="*/ 303202 h 1424419"/>
                  <a:gd name="connsiteX19-2107" fmla="*/ 106293 w 1305814"/>
                  <a:gd name="connsiteY19-2108" fmla="*/ 282597 h 1424419"/>
                  <a:gd name="connsiteX20-2109" fmla="*/ 541533 w 1305814"/>
                  <a:gd name="connsiteY20-2110" fmla="*/ 38110 h 1424419"/>
                  <a:gd name="connsiteX21-2111" fmla="*/ 653528 w 1305814"/>
                  <a:gd name="connsiteY21-2112" fmla="*/ 0 h 1424419"/>
                  <a:gd name="connsiteX0-2113" fmla="*/ 653528 w 1305814"/>
                  <a:gd name="connsiteY0-2114" fmla="*/ 0 h 1424419"/>
                  <a:gd name="connsiteX1-2115" fmla="*/ 757287 w 1305814"/>
                  <a:gd name="connsiteY1-2116" fmla="*/ 32444 h 1424419"/>
                  <a:gd name="connsiteX2-2117" fmla="*/ 1206876 w 1305814"/>
                  <a:gd name="connsiteY2-2118" fmla="*/ 284945 h 1424419"/>
                  <a:gd name="connsiteX3-2119" fmla="*/ 1237706 w 1305814"/>
                  <a:gd name="connsiteY3-2120" fmla="*/ 306775 h 1424419"/>
                  <a:gd name="connsiteX4-2121" fmla="*/ 1304420 w 1305814"/>
                  <a:gd name="connsiteY4-2122" fmla="*/ 434263 h 1424419"/>
                  <a:gd name="connsiteX5-2123" fmla="*/ 1305806 w 1305814"/>
                  <a:gd name="connsiteY5-2124" fmla="*/ 519922 h 1424419"/>
                  <a:gd name="connsiteX6-2125" fmla="*/ 1301746 w 1305814"/>
                  <a:gd name="connsiteY6-2126" fmla="*/ 953747 h 1424419"/>
                  <a:gd name="connsiteX7-2127" fmla="*/ 1302599 w 1305814"/>
                  <a:gd name="connsiteY7-2128" fmla="*/ 1003650 h 1424419"/>
                  <a:gd name="connsiteX8-2129" fmla="*/ 1227376 w 1305814"/>
                  <a:gd name="connsiteY8-2130" fmla="*/ 1152027 h 1424419"/>
                  <a:gd name="connsiteX9-2131" fmla="*/ 1174235 w 1305814"/>
                  <a:gd name="connsiteY9-2132" fmla="*/ 1184756 h 1424419"/>
                  <a:gd name="connsiteX10-2133" fmla="*/ 792288 w 1305814"/>
                  <a:gd name="connsiteY10-2134" fmla="*/ 1385653 h 1424419"/>
                  <a:gd name="connsiteX11-2135" fmla="*/ 522686 w 1305814"/>
                  <a:gd name="connsiteY11-2136" fmla="*/ 1384922 h 1424419"/>
                  <a:gd name="connsiteX12-2137" fmla="*/ 94302 w 1305814"/>
                  <a:gd name="connsiteY12-2138" fmla="*/ 1158755 h 1424419"/>
                  <a:gd name="connsiteX13-2139" fmla="*/ 39429 w 1305814"/>
                  <a:gd name="connsiteY13-2140" fmla="*/ 1117635 h 1424419"/>
                  <a:gd name="connsiteX14-2141" fmla="*/ 667 w 1305814"/>
                  <a:gd name="connsiteY14-2142" fmla="*/ 999105 h 1424419"/>
                  <a:gd name="connsiteX15-2143" fmla="*/ 0 w 1305814"/>
                  <a:gd name="connsiteY15-2144" fmla="*/ 972364 h 1424419"/>
                  <a:gd name="connsiteX16-2145" fmla="*/ 2496 w 1305814"/>
                  <a:gd name="connsiteY16-2146" fmla="*/ 463106 h 1424419"/>
                  <a:gd name="connsiteX17-2147" fmla="*/ 2458 w 1305814"/>
                  <a:gd name="connsiteY17-2148" fmla="*/ 429563 h 1424419"/>
                  <a:gd name="connsiteX18-2149" fmla="*/ 75248 w 1305814"/>
                  <a:gd name="connsiteY18-2150" fmla="*/ 303202 h 1424419"/>
                  <a:gd name="connsiteX19-2151" fmla="*/ 106293 w 1305814"/>
                  <a:gd name="connsiteY19-2152" fmla="*/ 282597 h 1424419"/>
                  <a:gd name="connsiteX20-2153" fmla="*/ 541533 w 1305814"/>
                  <a:gd name="connsiteY20-2154" fmla="*/ 38110 h 1424419"/>
                  <a:gd name="connsiteX21-2155" fmla="*/ 653528 w 1305814"/>
                  <a:gd name="connsiteY21-2156" fmla="*/ 0 h 1424419"/>
                  <a:gd name="connsiteX0-2157" fmla="*/ 653528 w 1305814"/>
                  <a:gd name="connsiteY0-2158" fmla="*/ 0 h 1424419"/>
                  <a:gd name="connsiteX1-2159" fmla="*/ 757287 w 1305814"/>
                  <a:gd name="connsiteY1-2160" fmla="*/ 32444 h 1424419"/>
                  <a:gd name="connsiteX2-2161" fmla="*/ 1206876 w 1305814"/>
                  <a:gd name="connsiteY2-2162" fmla="*/ 284945 h 1424419"/>
                  <a:gd name="connsiteX3-2163" fmla="*/ 1237706 w 1305814"/>
                  <a:gd name="connsiteY3-2164" fmla="*/ 306775 h 1424419"/>
                  <a:gd name="connsiteX4-2165" fmla="*/ 1304420 w 1305814"/>
                  <a:gd name="connsiteY4-2166" fmla="*/ 434263 h 1424419"/>
                  <a:gd name="connsiteX5-2167" fmla="*/ 1305806 w 1305814"/>
                  <a:gd name="connsiteY5-2168" fmla="*/ 519922 h 1424419"/>
                  <a:gd name="connsiteX6-2169" fmla="*/ 1301746 w 1305814"/>
                  <a:gd name="connsiteY6-2170" fmla="*/ 953747 h 1424419"/>
                  <a:gd name="connsiteX7-2171" fmla="*/ 1302599 w 1305814"/>
                  <a:gd name="connsiteY7-2172" fmla="*/ 1003650 h 1424419"/>
                  <a:gd name="connsiteX8-2173" fmla="*/ 1227376 w 1305814"/>
                  <a:gd name="connsiteY8-2174" fmla="*/ 1152027 h 1424419"/>
                  <a:gd name="connsiteX9-2175" fmla="*/ 1174235 w 1305814"/>
                  <a:gd name="connsiteY9-2176" fmla="*/ 1184756 h 1424419"/>
                  <a:gd name="connsiteX10-2177" fmla="*/ 792288 w 1305814"/>
                  <a:gd name="connsiteY10-2178" fmla="*/ 1385653 h 1424419"/>
                  <a:gd name="connsiteX11-2179" fmla="*/ 522686 w 1305814"/>
                  <a:gd name="connsiteY11-2180" fmla="*/ 1384922 h 1424419"/>
                  <a:gd name="connsiteX12-2181" fmla="*/ 94302 w 1305814"/>
                  <a:gd name="connsiteY12-2182" fmla="*/ 1158755 h 1424419"/>
                  <a:gd name="connsiteX13-2183" fmla="*/ 39429 w 1305814"/>
                  <a:gd name="connsiteY13-2184" fmla="*/ 1117635 h 1424419"/>
                  <a:gd name="connsiteX14-2185" fmla="*/ 667 w 1305814"/>
                  <a:gd name="connsiteY14-2186" fmla="*/ 999105 h 1424419"/>
                  <a:gd name="connsiteX15-2187" fmla="*/ 0 w 1305814"/>
                  <a:gd name="connsiteY15-2188" fmla="*/ 972364 h 1424419"/>
                  <a:gd name="connsiteX16-2189" fmla="*/ 2496 w 1305814"/>
                  <a:gd name="connsiteY16-2190" fmla="*/ 463106 h 1424419"/>
                  <a:gd name="connsiteX17-2191" fmla="*/ 2458 w 1305814"/>
                  <a:gd name="connsiteY17-2192" fmla="*/ 429563 h 1424419"/>
                  <a:gd name="connsiteX18-2193" fmla="*/ 75248 w 1305814"/>
                  <a:gd name="connsiteY18-2194" fmla="*/ 303202 h 1424419"/>
                  <a:gd name="connsiteX19-2195" fmla="*/ 106293 w 1305814"/>
                  <a:gd name="connsiteY19-2196" fmla="*/ 282597 h 1424419"/>
                  <a:gd name="connsiteX20-2197" fmla="*/ 541533 w 1305814"/>
                  <a:gd name="connsiteY20-2198" fmla="*/ 38110 h 1424419"/>
                  <a:gd name="connsiteX21-2199" fmla="*/ 653528 w 1305814"/>
                  <a:gd name="connsiteY21-2200" fmla="*/ 0 h 1424419"/>
                  <a:gd name="connsiteX0-2201" fmla="*/ 653528 w 1305814"/>
                  <a:gd name="connsiteY0-2202" fmla="*/ 0 h 1427408"/>
                  <a:gd name="connsiteX1-2203" fmla="*/ 757287 w 1305814"/>
                  <a:gd name="connsiteY1-2204" fmla="*/ 32444 h 1427408"/>
                  <a:gd name="connsiteX2-2205" fmla="*/ 1206876 w 1305814"/>
                  <a:gd name="connsiteY2-2206" fmla="*/ 284945 h 1427408"/>
                  <a:gd name="connsiteX3-2207" fmla="*/ 1237706 w 1305814"/>
                  <a:gd name="connsiteY3-2208" fmla="*/ 306775 h 1427408"/>
                  <a:gd name="connsiteX4-2209" fmla="*/ 1304420 w 1305814"/>
                  <a:gd name="connsiteY4-2210" fmla="*/ 434263 h 1427408"/>
                  <a:gd name="connsiteX5-2211" fmla="*/ 1305806 w 1305814"/>
                  <a:gd name="connsiteY5-2212" fmla="*/ 519922 h 1427408"/>
                  <a:gd name="connsiteX6-2213" fmla="*/ 1301746 w 1305814"/>
                  <a:gd name="connsiteY6-2214" fmla="*/ 953747 h 1427408"/>
                  <a:gd name="connsiteX7-2215" fmla="*/ 1302599 w 1305814"/>
                  <a:gd name="connsiteY7-2216" fmla="*/ 1003650 h 1427408"/>
                  <a:gd name="connsiteX8-2217" fmla="*/ 1227376 w 1305814"/>
                  <a:gd name="connsiteY8-2218" fmla="*/ 1152027 h 1427408"/>
                  <a:gd name="connsiteX9-2219" fmla="*/ 1174235 w 1305814"/>
                  <a:gd name="connsiteY9-2220" fmla="*/ 1184756 h 1427408"/>
                  <a:gd name="connsiteX10-2221" fmla="*/ 792288 w 1305814"/>
                  <a:gd name="connsiteY10-2222" fmla="*/ 1385653 h 1427408"/>
                  <a:gd name="connsiteX11-2223" fmla="*/ 517719 w 1305814"/>
                  <a:gd name="connsiteY11-2224" fmla="*/ 1389889 h 1427408"/>
                  <a:gd name="connsiteX12-2225" fmla="*/ 94302 w 1305814"/>
                  <a:gd name="connsiteY12-2226" fmla="*/ 1158755 h 1427408"/>
                  <a:gd name="connsiteX13-2227" fmla="*/ 39429 w 1305814"/>
                  <a:gd name="connsiteY13-2228" fmla="*/ 1117635 h 1427408"/>
                  <a:gd name="connsiteX14-2229" fmla="*/ 667 w 1305814"/>
                  <a:gd name="connsiteY14-2230" fmla="*/ 999105 h 1427408"/>
                  <a:gd name="connsiteX15-2231" fmla="*/ 0 w 1305814"/>
                  <a:gd name="connsiteY15-2232" fmla="*/ 972364 h 1427408"/>
                  <a:gd name="connsiteX16-2233" fmla="*/ 2496 w 1305814"/>
                  <a:gd name="connsiteY16-2234" fmla="*/ 463106 h 1427408"/>
                  <a:gd name="connsiteX17-2235" fmla="*/ 2458 w 1305814"/>
                  <a:gd name="connsiteY17-2236" fmla="*/ 429563 h 1427408"/>
                  <a:gd name="connsiteX18-2237" fmla="*/ 75248 w 1305814"/>
                  <a:gd name="connsiteY18-2238" fmla="*/ 303202 h 1427408"/>
                  <a:gd name="connsiteX19-2239" fmla="*/ 106293 w 1305814"/>
                  <a:gd name="connsiteY19-2240" fmla="*/ 282597 h 1427408"/>
                  <a:gd name="connsiteX20-2241" fmla="*/ 541533 w 1305814"/>
                  <a:gd name="connsiteY20-2242" fmla="*/ 38110 h 1427408"/>
                  <a:gd name="connsiteX21-2243" fmla="*/ 653528 w 1305814"/>
                  <a:gd name="connsiteY21-2244" fmla="*/ 0 h 1427408"/>
                  <a:gd name="connsiteX0-2245" fmla="*/ 653528 w 1305814"/>
                  <a:gd name="connsiteY0-2246" fmla="*/ 0 h 1427408"/>
                  <a:gd name="connsiteX1-2247" fmla="*/ 757287 w 1305814"/>
                  <a:gd name="connsiteY1-2248" fmla="*/ 32444 h 1427408"/>
                  <a:gd name="connsiteX2-2249" fmla="*/ 1206876 w 1305814"/>
                  <a:gd name="connsiteY2-2250" fmla="*/ 284945 h 1427408"/>
                  <a:gd name="connsiteX3-2251" fmla="*/ 1237706 w 1305814"/>
                  <a:gd name="connsiteY3-2252" fmla="*/ 306775 h 1427408"/>
                  <a:gd name="connsiteX4-2253" fmla="*/ 1304420 w 1305814"/>
                  <a:gd name="connsiteY4-2254" fmla="*/ 434263 h 1427408"/>
                  <a:gd name="connsiteX5-2255" fmla="*/ 1305806 w 1305814"/>
                  <a:gd name="connsiteY5-2256" fmla="*/ 519922 h 1427408"/>
                  <a:gd name="connsiteX6-2257" fmla="*/ 1301746 w 1305814"/>
                  <a:gd name="connsiteY6-2258" fmla="*/ 953747 h 1427408"/>
                  <a:gd name="connsiteX7-2259" fmla="*/ 1302599 w 1305814"/>
                  <a:gd name="connsiteY7-2260" fmla="*/ 1003650 h 1427408"/>
                  <a:gd name="connsiteX8-2261" fmla="*/ 1227376 w 1305814"/>
                  <a:gd name="connsiteY8-2262" fmla="*/ 1152027 h 1427408"/>
                  <a:gd name="connsiteX9-2263" fmla="*/ 1174235 w 1305814"/>
                  <a:gd name="connsiteY9-2264" fmla="*/ 1184756 h 1427408"/>
                  <a:gd name="connsiteX10-2265" fmla="*/ 792288 w 1305814"/>
                  <a:gd name="connsiteY10-2266" fmla="*/ 1385653 h 1427408"/>
                  <a:gd name="connsiteX11-2267" fmla="*/ 517719 w 1305814"/>
                  <a:gd name="connsiteY11-2268" fmla="*/ 1389889 h 1427408"/>
                  <a:gd name="connsiteX12-2269" fmla="*/ 94302 w 1305814"/>
                  <a:gd name="connsiteY12-2270" fmla="*/ 1158755 h 1427408"/>
                  <a:gd name="connsiteX13-2271" fmla="*/ 39429 w 1305814"/>
                  <a:gd name="connsiteY13-2272" fmla="*/ 1117635 h 1427408"/>
                  <a:gd name="connsiteX14-2273" fmla="*/ 667 w 1305814"/>
                  <a:gd name="connsiteY14-2274" fmla="*/ 999105 h 1427408"/>
                  <a:gd name="connsiteX15-2275" fmla="*/ 0 w 1305814"/>
                  <a:gd name="connsiteY15-2276" fmla="*/ 972364 h 1427408"/>
                  <a:gd name="connsiteX16-2277" fmla="*/ 2496 w 1305814"/>
                  <a:gd name="connsiteY16-2278" fmla="*/ 463106 h 1427408"/>
                  <a:gd name="connsiteX17-2279" fmla="*/ 2458 w 1305814"/>
                  <a:gd name="connsiteY17-2280" fmla="*/ 429563 h 1427408"/>
                  <a:gd name="connsiteX18-2281" fmla="*/ 75248 w 1305814"/>
                  <a:gd name="connsiteY18-2282" fmla="*/ 303202 h 1427408"/>
                  <a:gd name="connsiteX19-2283" fmla="*/ 106293 w 1305814"/>
                  <a:gd name="connsiteY19-2284" fmla="*/ 282597 h 1427408"/>
                  <a:gd name="connsiteX20-2285" fmla="*/ 541533 w 1305814"/>
                  <a:gd name="connsiteY20-2286" fmla="*/ 38110 h 1427408"/>
                  <a:gd name="connsiteX21-2287" fmla="*/ 653528 w 1305814"/>
                  <a:gd name="connsiteY21-2288" fmla="*/ 0 h 1427408"/>
                  <a:gd name="connsiteX0-2289" fmla="*/ 653528 w 1305814"/>
                  <a:gd name="connsiteY0-2290" fmla="*/ 0 h 1421591"/>
                  <a:gd name="connsiteX1-2291" fmla="*/ 757287 w 1305814"/>
                  <a:gd name="connsiteY1-2292" fmla="*/ 32444 h 1421591"/>
                  <a:gd name="connsiteX2-2293" fmla="*/ 1206876 w 1305814"/>
                  <a:gd name="connsiteY2-2294" fmla="*/ 284945 h 1421591"/>
                  <a:gd name="connsiteX3-2295" fmla="*/ 1237706 w 1305814"/>
                  <a:gd name="connsiteY3-2296" fmla="*/ 306775 h 1421591"/>
                  <a:gd name="connsiteX4-2297" fmla="*/ 1304420 w 1305814"/>
                  <a:gd name="connsiteY4-2298" fmla="*/ 434263 h 1421591"/>
                  <a:gd name="connsiteX5-2299" fmla="*/ 1305806 w 1305814"/>
                  <a:gd name="connsiteY5-2300" fmla="*/ 519922 h 1421591"/>
                  <a:gd name="connsiteX6-2301" fmla="*/ 1301746 w 1305814"/>
                  <a:gd name="connsiteY6-2302" fmla="*/ 953747 h 1421591"/>
                  <a:gd name="connsiteX7-2303" fmla="*/ 1302599 w 1305814"/>
                  <a:gd name="connsiteY7-2304" fmla="*/ 1003650 h 1421591"/>
                  <a:gd name="connsiteX8-2305" fmla="*/ 1227376 w 1305814"/>
                  <a:gd name="connsiteY8-2306" fmla="*/ 1152027 h 1421591"/>
                  <a:gd name="connsiteX9-2307" fmla="*/ 1174235 w 1305814"/>
                  <a:gd name="connsiteY9-2308" fmla="*/ 1184756 h 1421591"/>
                  <a:gd name="connsiteX10-2309" fmla="*/ 792288 w 1305814"/>
                  <a:gd name="connsiteY10-2310" fmla="*/ 1385653 h 1421591"/>
                  <a:gd name="connsiteX11-2311" fmla="*/ 502818 w 1305814"/>
                  <a:gd name="connsiteY11-2312" fmla="*/ 1379955 h 1421591"/>
                  <a:gd name="connsiteX12-2313" fmla="*/ 94302 w 1305814"/>
                  <a:gd name="connsiteY12-2314" fmla="*/ 1158755 h 1421591"/>
                  <a:gd name="connsiteX13-2315" fmla="*/ 39429 w 1305814"/>
                  <a:gd name="connsiteY13-2316" fmla="*/ 1117635 h 1421591"/>
                  <a:gd name="connsiteX14-2317" fmla="*/ 667 w 1305814"/>
                  <a:gd name="connsiteY14-2318" fmla="*/ 999105 h 1421591"/>
                  <a:gd name="connsiteX15-2319" fmla="*/ 0 w 1305814"/>
                  <a:gd name="connsiteY15-2320" fmla="*/ 972364 h 1421591"/>
                  <a:gd name="connsiteX16-2321" fmla="*/ 2496 w 1305814"/>
                  <a:gd name="connsiteY16-2322" fmla="*/ 463106 h 1421591"/>
                  <a:gd name="connsiteX17-2323" fmla="*/ 2458 w 1305814"/>
                  <a:gd name="connsiteY17-2324" fmla="*/ 429563 h 1421591"/>
                  <a:gd name="connsiteX18-2325" fmla="*/ 75248 w 1305814"/>
                  <a:gd name="connsiteY18-2326" fmla="*/ 303202 h 1421591"/>
                  <a:gd name="connsiteX19-2327" fmla="*/ 106293 w 1305814"/>
                  <a:gd name="connsiteY19-2328" fmla="*/ 282597 h 1421591"/>
                  <a:gd name="connsiteX20-2329" fmla="*/ 541533 w 1305814"/>
                  <a:gd name="connsiteY20-2330" fmla="*/ 38110 h 1421591"/>
                  <a:gd name="connsiteX21-2331" fmla="*/ 653528 w 1305814"/>
                  <a:gd name="connsiteY21-2332" fmla="*/ 0 h 1421591"/>
                  <a:gd name="connsiteX0-2333" fmla="*/ 653528 w 1305814"/>
                  <a:gd name="connsiteY0-2334" fmla="*/ 0 h 1423589"/>
                  <a:gd name="connsiteX1-2335" fmla="*/ 757287 w 1305814"/>
                  <a:gd name="connsiteY1-2336" fmla="*/ 32444 h 1423589"/>
                  <a:gd name="connsiteX2-2337" fmla="*/ 1206876 w 1305814"/>
                  <a:gd name="connsiteY2-2338" fmla="*/ 284945 h 1423589"/>
                  <a:gd name="connsiteX3-2339" fmla="*/ 1237706 w 1305814"/>
                  <a:gd name="connsiteY3-2340" fmla="*/ 306775 h 1423589"/>
                  <a:gd name="connsiteX4-2341" fmla="*/ 1304420 w 1305814"/>
                  <a:gd name="connsiteY4-2342" fmla="*/ 434263 h 1423589"/>
                  <a:gd name="connsiteX5-2343" fmla="*/ 1305806 w 1305814"/>
                  <a:gd name="connsiteY5-2344" fmla="*/ 519922 h 1423589"/>
                  <a:gd name="connsiteX6-2345" fmla="*/ 1301746 w 1305814"/>
                  <a:gd name="connsiteY6-2346" fmla="*/ 953747 h 1423589"/>
                  <a:gd name="connsiteX7-2347" fmla="*/ 1302599 w 1305814"/>
                  <a:gd name="connsiteY7-2348" fmla="*/ 1003650 h 1423589"/>
                  <a:gd name="connsiteX8-2349" fmla="*/ 1227376 w 1305814"/>
                  <a:gd name="connsiteY8-2350" fmla="*/ 1152027 h 1423589"/>
                  <a:gd name="connsiteX9-2351" fmla="*/ 1174235 w 1305814"/>
                  <a:gd name="connsiteY9-2352" fmla="*/ 1184756 h 1423589"/>
                  <a:gd name="connsiteX10-2353" fmla="*/ 792288 w 1305814"/>
                  <a:gd name="connsiteY10-2354" fmla="*/ 1385653 h 1423589"/>
                  <a:gd name="connsiteX11-2355" fmla="*/ 502818 w 1305814"/>
                  <a:gd name="connsiteY11-2356" fmla="*/ 1379955 h 1423589"/>
                  <a:gd name="connsiteX12-2357" fmla="*/ 94302 w 1305814"/>
                  <a:gd name="connsiteY12-2358" fmla="*/ 1158755 h 1423589"/>
                  <a:gd name="connsiteX13-2359" fmla="*/ 39429 w 1305814"/>
                  <a:gd name="connsiteY13-2360" fmla="*/ 1117635 h 1423589"/>
                  <a:gd name="connsiteX14-2361" fmla="*/ 667 w 1305814"/>
                  <a:gd name="connsiteY14-2362" fmla="*/ 999105 h 1423589"/>
                  <a:gd name="connsiteX15-2363" fmla="*/ 0 w 1305814"/>
                  <a:gd name="connsiteY15-2364" fmla="*/ 972364 h 1423589"/>
                  <a:gd name="connsiteX16-2365" fmla="*/ 2496 w 1305814"/>
                  <a:gd name="connsiteY16-2366" fmla="*/ 463106 h 1423589"/>
                  <a:gd name="connsiteX17-2367" fmla="*/ 2458 w 1305814"/>
                  <a:gd name="connsiteY17-2368" fmla="*/ 429563 h 1423589"/>
                  <a:gd name="connsiteX18-2369" fmla="*/ 75248 w 1305814"/>
                  <a:gd name="connsiteY18-2370" fmla="*/ 303202 h 1423589"/>
                  <a:gd name="connsiteX19-2371" fmla="*/ 106293 w 1305814"/>
                  <a:gd name="connsiteY19-2372" fmla="*/ 282597 h 1423589"/>
                  <a:gd name="connsiteX20-2373" fmla="*/ 541533 w 1305814"/>
                  <a:gd name="connsiteY20-2374" fmla="*/ 38110 h 1423589"/>
                  <a:gd name="connsiteX21-2375" fmla="*/ 653528 w 1305814"/>
                  <a:gd name="connsiteY21-2376" fmla="*/ 0 h 142358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</a:cxnLst>
                <a:rect l="l" t="t" r="r" b="b"/>
                <a:pathLst>
                  <a:path w="1305814" h="1423589">
                    <a:moveTo>
                      <a:pt x="653528" y="0"/>
                    </a:moveTo>
                    <a:cubicBezTo>
                      <a:pt x="684553" y="-1"/>
                      <a:pt x="736057" y="24011"/>
                      <a:pt x="757287" y="32444"/>
                    </a:cubicBezTo>
                    <a:lnTo>
                      <a:pt x="1206876" y="284945"/>
                    </a:lnTo>
                    <a:cubicBezTo>
                      <a:pt x="1213399" y="291230"/>
                      <a:pt x="1233090" y="301119"/>
                      <a:pt x="1237706" y="306775"/>
                    </a:cubicBezTo>
                    <a:cubicBezTo>
                      <a:pt x="1285405" y="341141"/>
                      <a:pt x="1301367" y="360355"/>
                      <a:pt x="1304420" y="434263"/>
                    </a:cubicBezTo>
                    <a:cubicBezTo>
                      <a:pt x="1306256" y="435452"/>
                      <a:pt x="1303756" y="518852"/>
                      <a:pt x="1305806" y="519922"/>
                    </a:cubicBezTo>
                    <a:cubicBezTo>
                      <a:pt x="1306028" y="563787"/>
                      <a:pt x="1301771" y="907207"/>
                      <a:pt x="1301746" y="953747"/>
                    </a:cubicBezTo>
                    <a:cubicBezTo>
                      <a:pt x="1301579" y="970833"/>
                      <a:pt x="1302766" y="986564"/>
                      <a:pt x="1302599" y="1003650"/>
                    </a:cubicBezTo>
                    <a:cubicBezTo>
                      <a:pt x="1298075" y="1097264"/>
                      <a:pt x="1299308" y="1117497"/>
                      <a:pt x="1227376" y="1152027"/>
                    </a:cubicBezTo>
                    <a:cubicBezTo>
                      <a:pt x="1229069" y="1151612"/>
                      <a:pt x="1262992" y="1133636"/>
                      <a:pt x="1174235" y="1184756"/>
                    </a:cubicBezTo>
                    <a:cubicBezTo>
                      <a:pt x="1102911" y="1225835"/>
                      <a:pt x="986013" y="1283805"/>
                      <a:pt x="792288" y="1385653"/>
                    </a:cubicBezTo>
                    <a:cubicBezTo>
                      <a:pt x="702978" y="1424034"/>
                      <a:pt x="634560" y="1449454"/>
                      <a:pt x="502818" y="1379955"/>
                    </a:cubicBezTo>
                    <a:cubicBezTo>
                      <a:pt x="358670" y="1301859"/>
                      <a:pt x="241278" y="1242506"/>
                      <a:pt x="94302" y="1158755"/>
                    </a:cubicBezTo>
                    <a:cubicBezTo>
                      <a:pt x="64301" y="1138833"/>
                      <a:pt x="61069" y="1137739"/>
                      <a:pt x="39429" y="1117635"/>
                    </a:cubicBezTo>
                    <a:cubicBezTo>
                      <a:pt x="9399" y="1091481"/>
                      <a:pt x="81" y="1056313"/>
                      <a:pt x="667" y="999105"/>
                    </a:cubicBezTo>
                    <a:cubicBezTo>
                      <a:pt x="445" y="990191"/>
                      <a:pt x="222" y="981278"/>
                      <a:pt x="0" y="972364"/>
                    </a:cubicBezTo>
                    <a:lnTo>
                      <a:pt x="2496" y="463106"/>
                    </a:lnTo>
                    <a:cubicBezTo>
                      <a:pt x="2483" y="451925"/>
                      <a:pt x="2471" y="440744"/>
                      <a:pt x="2458" y="429563"/>
                    </a:cubicBezTo>
                    <a:cubicBezTo>
                      <a:pt x="2770" y="365277"/>
                      <a:pt x="14732" y="348090"/>
                      <a:pt x="75248" y="303202"/>
                    </a:cubicBezTo>
                    <a:lnTo>
                      <a:pt x="106293" y="282597"/>
                    </a:lnTo>
                    <a:lnTo>
                      <a:pt x="541533" y="38110"/>
                    </a:lnTo>
                    <a:cubicBezTo>
                      <a:pt x="582751" y="12487"/>
                      <a:pt x="613897" y="0"/>
                      <a:pt x="653528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18900000" scaled="0"/>
                <a:tileRect/>
              </a:gradFill>
              <a:ln w="1587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b="1" dirty="0">
                  <a:solidFill>
                    <a:schemeClr val="accent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F8D26B1-3931-4BBC-A202-F9DD5FA619E9}"/>
                  </a:ext>
                </a:extLst>
              </p:cNvPr>
              <p:cNvSpPr txBox="1"/>
              <p:nvPr/>
            </p:nvSpPr>
            <p:spPr>
              <a:xfrm>
                <a:off x="1230988" y="2356103"/>
                <a:ext cx="1030514" cy="759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00B050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800" b="1" dirty="0">
                  <a:solidFill>
                    <a:srgbClr val="00B050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D7A83163-4539-4F7C-9370-C762A0831E57}"/>
              </a:ext>
            </a:extLst>
          </p:cNvPr>
          <p:cNvSpPr txBox="1"/>
          <p:nvPr/>
        </p:nvSpPr>
        <p:spPr>
          <a:xfrm>
            <a:off x="1178009" y="1210897"/>
            <a:ext cx="3056709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主要功能界面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65AC61A-402E-4557-811C-4959F7E8568C}"/>
              </a:ext>
            </a:extLst>
          </p:cNvPr>
          <p:cNvSpPr txBox="1"/>
          <p:nvPr/>
        </p:nvSpPr>
        <p:spPr>
          <a:xfrm>
            <a:off x="8700952" y="3039936"/>
            <a:ext cx="2441694" cy="1020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点击“查看数据集”按钮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在右边文件框中会显示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要查看数据的详细信息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026A1E-4EB7-440B-8DC9-914584569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54" y="1850503"/>
            <a:ext cx="6697520" cy="442019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37C4C1D-C6B6-4CB0-B096-01AB7AA5DDBB}"/>
              </a:ext>
            </a:extLst>
          </p:cNvPr>
          <p:cNvSpPr/>
          <p:nvPr/>
        </p:nvSpPr>
        <p:spPr>
          <a:xfrm>
            <a:off x="3295390" y="2515046"/>
            <a:ext cx="4263650" cy="362449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30C4BE7-D44B-43FB-B32A-71CABED3C908}"/>
              </a:ext>
            </a:extLst>
          </p:cNvPr>
          <p:cNvCxnSpPr>
            <a:cxnSpLocks/>
          </p:cNvCxnSpPr>
          <p:nvPr/>
        </p:nvCxnSpPr>
        <p:spPr>
          <a:xfrm flipV="1">
            <a:off x="6470468" y="3569751"/>
            <a:ext cx="2140132" cy="519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4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138"/>
    </mc:Choice>
    <mc:Fallback xmlns="">
      <p:transition advTm="1113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功能介绍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A680B-B80A-2545-AB30-B9870FE905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29D88F-908C-3A9A-1C0D-9B68E1EACF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4" y="83558"/>
            <a:ext cx="700724" cy="69959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EC3A551-AA07-44A1-B695-19145D64EBD7}"/>
              </a:ext>
            </a:extLst>
          </p:cNvPr>
          <p:cNvGrpSpPr/>
          <p:nvPr/>
        </p:nvGrpSpPr>
        <p:grpSpPr>
          <a:xfrm>
            <a:off x="242105" y="1150909"/>
            <a:ext cx="807250" cy="699594"/>
            <a:chOff x="1109000" y="1086892"/>
            <a:chExt cx="901453" cy="761420"/>
          </a:xfrm>
        </p:grpSpPr>
        <p:sp>
          <p:nvSpPr>
            <p:cNvPr id="10" name="矩形 10">
              <a:extLst>
                <a:ext uri="{FF2B5EF4-FFF2-40B4-BE49-F238E27FC236}">
                  <a16:creationId xmlns:a16="http://schemas.microsoft.com/office/drawing/2014/main" id="{ECA9E624-FC9B-4759-A829-109044AA1F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000" y="1086892"/>
              <a:ext cx="686675" cy="747986"/>
            </a:xfrm>
            <a:custGeom>
              <a:avLst/>
              <a:gdLst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299728 w 1305333"/>
                <a:gd name="connsiteY4" fmla="*/ 452301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-1" fmla="*/ 653528 w 1305333"/>
                <a:gd name="connsiteY0-2" fmla="*/ 0 h 1424419"/>
                <a:gd name="connsiteX1-3" fmla="*/ 757287 w 1305333"/>
                <a:gd name="connsiteY1-4" fmla="*/ 32444 h 1424419"/>
                <a:gd name="connsiteX2-5" fmla="*/ 1206876 w 1305333"/>
                <a:gd name="connsiteY2-6" fmla="*/ 284945 h 1424419"/>
                <a:gd name="connsiteX3-7" fmla="*/ 1233464 w 1305333"/>
                <a:gd name="connsiteY3-8" fmla="*/ 306775 h 1424419"/>
                <a:gd name="connsiteX4-9" fmla="*/ 1301712 w 1305333"/>
                <a:gd name="connsiteY4-10" fmla="*/ 442384 h 1424419"/>
                <a:gd name="connsiteX5-11" fmla="*/ 1303099 w 1305333"/>
                <a:gd name="connsiteY5-12" fmla="*/ 495558 h 1424419"/>
                <a:gd name="connsiteX6-13" fmla="*/ 1303099 w 1305333"/>
                <a:gd name="connsiteY6-14" fmla="*/ 952393 h 1424419"/>
                <a:gd name="connsiteX7-15" fmla="*/ 1299356 w 1305333"/>
                <a:gd name="connsiteY7-16" fmla="*/ 974248 h 1424419"/>
                <a:gd name="connsiteX8-17" fmla="*/ 1193590 w 1305333"/>
                <a:gd name="connsiteY8-18" fmla="*/ 1159518 h 1424419"/>
                <a:gd name="connsiteX9-19" fmla="*/ 1188747 w 1305333"/>
                <a:gd name="connsiteY9-20" fmla="*/ 1163476 h 1424419"/>
                <a:gd name="connsiteX10-21" fmla="*/ 792288 w 1305333"/>
                <a:gd name="connsiteY10-22" fmla="*/ 1385653 h 1424419"/>
                <a:gd name="connsiteX11-23" fmla="*/ 522686 w 1305333"/>
                <a:gd name="connsiteY11-24" fmla="*/ 1384922 h 1424419"/>
                <a:gd name="connsiteX12-25" fmla="*/ 80344 w 1305333"/>
                <a:gd name="connsiteY12-26" fmla="*/ 1139323 h 1424419"/>
                <a:gd name="connsiteX13-27" fmla="*/ 68397 w 1305333"/>
                <a:gd name="connsiteY13-28" fmla="*/ 1130059 h 1424419"/>
                <a:gd name="connsiteX14-29" fmla="*/ 667 w 1305333"/>
                <a:gd name="connsiteY14-30" fmla="*/ 999105 h 1424419"/>
                <a:gd name="connsiteX15-31" fmla="*/ 0 w 1305333"/>
                <a:gd name="connsiteY15-32" fmla="*/ 972364 h 1424419"/>
                <a:gd name="connsiteX16-33" fmla="*/ 2496 w 1305333"/>
                <a:gd name="connsiteY16-34" fmla="*/ 463106 h 1424419"/>
                <a:gd name="connsiteX17-35" fmla="*/ 2458 w 1305333"/>
                <a:gd name="connsiteY17-36" fmla="*/ 429563 h 1424419"/>
                <a:gd name="connsiteX18-37" fmla="*/ 75248 w 1305333"/>
                <a:gd name="connsiteY18-38" fmla="*/ 303202 h 1424419"/>
                <a:gd name="connsiteX19-39" fmla="*/ 103465 w 1305333"/>
                <a:gd name="connsiteY19-40" fmla="*/ 288252 h 1424419"/>
                <a:gd name="connsiteX20-41" fmla="*/ 541533 w 1305333"/>
                <a:gd name="connsiteY20-42" fmla="*/ 38110 h 1424419"/>
                <a:gd name="connsiteX21-43" fmla="*/ 653528 w 1305333"/>
                <a:gd name="connsiteY21-44" fmla="*/ 0 h 1424419"/>
                <a:gd name="connsiteX0-45" fmla="*/ 653528 w 1305333"/>
                <a:gd name="connsiteY0-46" fmla="*/ 0 h 1424419"/>
                <a:gd name="connsiteX1-47" fmla="*/ 757287 w 1305333"/>
                <a:gd name="connsiteY1-48" fmla="*/ 32444 h 1424419"/>
                <a:gd name="connsiteX2-49" fmla="*/ 1206876 w 1305333"/>
                <a:gd name="connsiteY2-50" fmla="*/ 284945 h 1424419"/>
                <a:gd name="connsiteX3-51" fmla="*/ 1233464 w 1305333"/>
                <a:gd name="connsiteY3-52" fmla="*/ 306775 h 1424419"/>
                <a:gd name="connsiteX4-53" fmla="*/ 1301712 w 1305333"/>
                <a:gd name="connsiteY4-54" fmla="*/ 442384 h 1424419"/>
                <a:gd name="connsiteX5-55" fmla="*/ 1303099 w 1305333"/>
                <a:gd name="connsiteY5-56" fmla="*/ 495558 h 1424419"/>
                <a:gd name="connsiteX6-57" fmla="*/ 1303099 w 1305333"/>
                <a:gd name="connsiteY6-58" fmla="*/ 952393 h 1424419"/>
                <a:gd name="connsiteX7-59" fmla="*/ 1299356 w 1305333"/>
                <a:gd name="connsiteY7-60" fmla="*/ 974248 h 1424419"/>
                <a:gd name="connsiteX8-61" fmla="*/ 1193590 w 1305333"/>
                <a:gd name="connsiteY8-62" fmla="*/ 1159518 h 1424419"/>
                <a:gd name="connsiteX9-63" fmla="*/ 1188747 w 1305333"/>
                <a:gd name="connsiteY9-64" fmla="*/ 1163476 h 1424419"/>
                <a:gd name="connsiteX10-65" fmla="*/ 792288 w 1305333"/>
                <a:gd name="connsiteY10-66" fmla="*/ 1385653 h 1424419"/>
                <a:gd name="connsiteX11-67" fmla="*/ 522686 w 1305333"/>
                <a:gd name="connsiteY11-68" fmla="*/ 1384922 h 1424419"/>
                <a:gd name="connsiteX12-69" fmla="*/ 80344 w 1305333"/>
                <a:gd name="connsiteY12-70" fmla="*/ 1139323 h 1424419"/>
                <a:gd name="connsiteX13-71" fmla="*/ 68397 w 1305333"/>
                <a:gd name="connsiteY13-72" fmla="*/ 1130059 h 1424419"/>
                <a:gd name="connsiteX14-73" fmla="*/ 667 w 1305333"/>
                <a:gd name="connsiteY14-74" fmla="*/ 999105 h 1424419"/>
                <a:gd name="connsiteX15-75" fmla="*/ 0 w 1305333"/>
                <a:gd name="connsiteY15-76" fmla="*/ 972364 h 1424419"/>
                <a:gd name="connsiteX16-77" fmla="*/ 2496 w 1305333"/>
                <a:gd name="connsiteY16-78" fmla="*/ 463106 h 1424419"/>
                <a:gd name="connsiteX17-79" fmla="*/ 2458 w 1305333"/>
                <a:gd name="connsiteY17-80" fmla="*/ 429563 h 1424419"/>
                <a:gd name="connsiteX18-81" fmla="*/ 75248 w 1305333"/>
                <a:gd name="connsiteY18-82" fmla="*/ 303202 h 1424419"/>
                <a:gd name="connsiteX19-83" fmla="*/ 103465 w 1305333"/>
                <a:gd name="connsiteY19-84" fmla="*/ 288252 h 1424419"/>
                <a:gd name="connsiteX20-85" fmla="*/ 541533 w 1305333"/>
                <a:gd name="connsiteY20-86" fmla="*/ 38110 h 1424419"/>
                <a:gd name="connsiteX21-87" fmla="*/ 653528 w 1305333"/>
                <a:gd name="connsiteY21-88" fmla="*/ 0 h 1424419"/>
                <a:gd name="connsiteX0-89" fmla="*/ 653528 w 1306046"/>
                <a:gd name="connsiteY0-90" fmla="*/ 0 h 1424419"/>
                <a:gd name="connsiteX1-91" fmla="*/ 757287 w 1306046"/>
                <a:gd name="connsiteY1-92" fmla="*/ 32444 h 1424419"/>
                <a:gd name="connsiteX2-93" fmla="*/ 1206876 w 1306046"/>
                <a:gd name="connsiteY2-94" fmla="*/ 284945 h 1424419"/>
                <a:gd name="connsiteX3-95" fmla="*/ 1233464 w 1306046"/>
                <a:gd name="connsiteY3-96" fmla="*/ 306775 h 1424419"/>
                <a:gd name="connsiteX4-97" fmla="*/ 1301712 w 1306046"/>
                <a:gd name="connsiteY4-98" fmla="*/ 442384 h 1424419"/>
                <a:gd name="connsiteX5-99" fmla="*/ 1303099 w 1306046"/>
                <a:gd name="connsiteY5-100" fmla="*/ 495558 h 1424419"/>
                <a:gd name="connsiteX6-101" fmla="*/ 1303099 w 1306046"/>
                <a:gd name="connsiteY6-102" fmla="*/ 952393 h 1424419"/>
                <a:gd name="connsiteX7-103" fmla="*/ 1305306 w 1306046"/>
                <a:gd name="connsiteY7-104" fmla="*/ 990115 h 1424419"/>
                <a:gd name="connsiteX8-105" fmla="*/ 1193590 w 1306046"/>
                <a:gd name="connsiteY8-106" fmla="*/ 1159518 h 1424419"/>
                <a:gd name="connsiteX9-107" fmla="*/ 1188747 w 1306046"/>
                <a:gd name="connsiteY9-108" fmla="*/ 1163476 h 1424419"/>
                <a:gd name="connsiteX10-109" fmla="*/ 792288 w 1306046"/>
                <a:gd name="connsiteY10-110" fmla="*/ 1385653 h 1424419"/>
                <a:gd name="connsiteX11-111" fmla="*/ 522686 w 1306046"/>
                <a:gd name="connsiteY11-112" fmla="*/ 1384922 h 1424419"/>
                <a:gd name="connsiteX12-113" fmla="*/ 80344 w 1306046"/>
                <a:gd name="connsiteY12-114" fmla="*/ 1139323 h 1424419"/>
                <a:gd name="connsiteX13-115" fmla="*/ 68397 w 1306046"/>
                <a:gd name="connsiteY13-116" fmla="*/ 1130059 h 1424419"/>
                <a:gd name="connsiteX14-117" fmla="*/ 667 w 1306046"/>
                <a:gd name="connsiteY14-118" fmla="*/ 999105 h 1424419"/>
                <a:gd name="connsiteX15-119" fmla="*/ 0 w 1306046"/>
                <a:gd name="connsiteY15-120" fmla="*/ 972364 h 1424419"/>
                <a:gd name="connsiteX16-121" fmla="*/ 2496 w 1306046"/>
                <a:gd name="connsiteY16-122" fmla="*/ 463106 h 1424419"/>
                <a:gd name="connsiteX17-123" fmla="*/ 2458 w 1306046"/>
                <a:gd name="connsiteY17-124" fmla="*/ 429563 h 1424419"/>
                <a:gd name="connsiteX18-125" fmla="*/ 75248 w 1306046"/>
                <a:gd name="connsiteY18-126" fmla="*/ 303202 h 1424419"/>
                <a:gd name="connsiteX19-127" fmla="*/ 103465 w 1306046"/>
                <a:gd name="connsiteY19-128" fmla="*/ 288252 h 1424419"/>
                <a:gd name="connsiteX20-129" fmla="*/ 541533 w 1306046"/>
                <a:gd name="connsiteY20-130" fmla="*/ 38110 h 1424419"/>
                <a:gd name="connsiteX21-131" fmla="*/ 653528 w 1306046"/>
                <a:gd name="connsiteY21-132" fmla="*/ 0 h 1424419"/>
                <a:gd name="connsiteX0-133" fmla="*/ 653528 w 1305333"/>
                <a:gd name="connsiteY0-134" fmla="*/ 0 h 1424419"/>
                <a:gd name="connsiteX1-135" fmla="*/ 757287 w 1305333"/>
                <a:gd name="connsiteY1-136" fmla="*/ 32444 h 1424419"/>
                <a:gd name="connsiteX2-137" fmla="*/ 1206876 w 1305333"/>
                <a:gd name="connsiteY2-138" fmla="*/ 284945 h 1424419"/>
                <a:gd name="connsiteX3-139" fmla="*/ 1233464 w 1305333"/>
                <a:gd name="connsiteY3-140" fmla="*/ 306775 h 1424419"/>
                <a:gd name="connsiteX4-141" fmla="*/ 1301712 w 1305333"/>
                <a:gd name="connsiteY4-142" fmla="*/ 442384 h 1424419"/>
                <a:gd name="connsiteX5-143" fmla="*/ 1303099 w 1305333"/>
                <a:gd name="connsiteY5-144" fmla="*/ 495558 h 1424419"/>
                <a:gd name="connsiteX6-145" fmla="*/ 1303099 w 1305333"/>
                <a:gd name="connsiteY6-146" fmla="*/ 952393 h 1424419"/>
                <a:gd name="connsiteX7-147" fmla="*/ 1305306 w 1305333"/>
                <a:gd name="connsiteY7-148" fmla="*/ 990115 h 1424419"/>
                <a:gd name="connsiteX8-149" fmla="*/ 1193590 w 1305333"/>
                <a:gd name="connsiteY8-150" fmla="*/ 1159518 h 1424419"/>
                <a:gd name="connsiteX9-151" fmla="*/ 1188747 w 1305333"/>
                <a:gd name="connsiteY9-152" fmla="*/ 1163476 h 1424419"/>
                <a:gd name="connsiteX10-153" fmla="*/ 792288 w 1305333"/>
                <a:gd name="connsiteY10-154" fmla="*/ 1385653 h 1424419"/>
                <a:gd name="connsiteX11-155" fmla="*/ 522686 w 1305333"/>
                <a:gd name="connsiteY11-156" fmla="*/ 1384922 h 1424419"/>
                <a:gd name="connsiteX12-157" fmla="*/ 80344 w 1305333"/>
                <a:gd name="connsiteY12-158" fmla="*/ 1139323 h 1424419"/>
                <a:gd name="connsiteX13-159" fmla="*/ 68397 w 1305333"/>
                <a:gd name="connsiteY13-160" fmla="*/ 1130059 h 1424419"/>
                <a:gd name="connsiteX14-161" fmla="*/ 667 w 1305333"/>
                <a:gd name="connsiteY14-162" fmla="*/ 999105 h 1424419"/>
                <a:gd name="connsiteX15-163" fmla="*/ 0 w 1305333"/>
                <a:gd name="connsiteY15-164" fmla="*/ 972364 h 1424419"/>
                <a:gd name="connsiteX16-165" fmla="*/ 2496 w 1305333"/>
                <a:gd name="connsiteY16-166" fmla="*/ 463106 h 1424419"/>
                <a:gd name="connsiteX17-167" fmla="*/ 2458 w 1305333"/>
                <a:gd name="connsiteY17-168" fmla="*/ 429563 h 1424419"/>
                <a:gd name="connsiteX18-169" fmla="*/ 75248 w 1305333"/>
                <a:gd name="connsiteY18-170" fmla="*/ 303202 h 1424419"/>
                <a:gd name="connsiteX19-171" fmla="*/ 103465 w 1305333"/>
                <a:gd name="connsiteY19-172" fmla="*/ 288252 h 1424419"/>
                <a:gd name="connsiteX20-173" fmla="*/ 541533 w 1305333"/>
                <a:gd name="connsiteY20-174" fmla="*/ 38110 h 1424419"/>
                <a:gd name="connsiteX21-175" fmla="*/ 653528 w 1305333"/>
                <a:gd name="connsiteY21-176" fmla="*/ 0 h 1424419"/>
                <a:gd name="connsiteX0-177" fmla="*/ 653528 w 1305333"/>
                <a:gd name="connsiteY0-178" fmla="*/ 0 h 1424419"/>
                <a:gd name="connsiteX1-179" fmla="*/ 757287 w 1305333"/>
                <a:gd name="connsiteY1-180" fmla="*/ 32444 h 1424419"/>
                <a:gd name="connsiteX2-181" fmla="*/ 1206876 w 1305333"/>
                <a:gd name="connsiteY2-182" fmla="*/ 284945 h 1424419"/>
                <a:gd name="connsiteX3-183" fmla="*/ 1233464 w 1305333"/>
                <a:gd name="connsiteY3-184" fmla="*/ 306775 h 1424419"/>
                <a:gd name="connsiteX4-185" fmla="*/ 1301712 w 1305333"/>
                <a:gd name="connsiteY4-186" fmla="*/ 442384 h 1424419"/>
                <a:gd name="connsiteX5-187" fmla="*/ 1303099 w 1305333"/>
                <a:gd name="connsiteY5-188" fmla="*/ 495558 h 1424419"/>
                <a:gd name="connsiteX6-189" fmla="*/ 1303099 w 1305333"/>
                <a:gd name="connsiteY6-190" fmla="*/ 952393 h 1424419"/>
                <a:gd name="connsiteX7-191" fmla="*/ 1305306 w 1305333"/>
                <a:gd name="connsiteY7-192" fmla="*/ 990115 h 1424419"/>
                <a:gd name="connsiteX8-193" fmla="*/ 1193590 w 1305333"/>
                <a:gd name="connsiteY8-194" fmla="*/ 1159518 h 1424419"/>
                <a:gd name="connsiteX9-195" fmla="*/ 1172881 w 1305333"/>
                <a:gd name="connsiteY9-196" fmla="*/ 1179342 h 1424419"/>
                <a:gd name="connsiteX10-197" fmla="*/ 792288 w 1305333"/>
                <a:gd name="connsiteY10-198" fmla="*/ 1385653 h 1424419"/>
                <a:gd name="connsiteX11-199" fmla="*/ 522686 w 1305333"/>
                <a:gd name="connsiteY11-200" fmla="*/ 1384922 h 1424419"/>
                <a:gd name="connsiteX12-201" fmla="*/ 80344 w 1305333"/>
                <a:gd name="connsiteY12-202" fmla="*/ 1139323 h 1424419"/>
                <a:gd name="connsiteX13-203" fmla="*/ 68397 w 1305333"/>
                <a:gd name="connsiteY13-204" fmla="*/ 1130059 h 1424419"/>
                <a:gd name="connsiteX14-205" fmla="*/ 667 w 1305333"/>
                <a:gd name="connsiteY14-206" fmla="*/ 999105 h 1424419"/>
                <a:gd name="connsiteX15-207" fmla="*/ 0 w 1305333"/>
                <a:gd name="connsiteY15-208" fmla="*/ 972364 h 1424419"/>
                <a:gd name="connsiteX16-209" fmla="*/ 2496 w 1305333"/>
                <a:gd name="connsiteY16-210" fmla="*/ 463106 h 1424419"/>
                <a:gd name="connsiteX17-211" fmla="*/ 2458 w 1305333"/>
                <a:gd name="connsiteY17-212" fmla="*/ 429563 h 1424419"/>
                <a:gd name="connsiteX18-213" fmla="*/ 75248 w 1305333"/>
                <a:gd name="connsiteY18-214" fmla="*/ 303202 h 1424419"/>
                <a:gd name="connsiteX19-215" fmla="*/ 103465 w 1305333"/>
                <a:gd name="connsiteY19-216" fmla="*/ 288252 h 1424419"/>
                <a:gd name="connsiteX20-217" fmla="*/ 541533 w 1305333"/>
                <a:gd name="connsiteY20-218" fmla="*/ 38110 h 1424419"/>
                <a:gd name="connsiteX21-219" fmla="*/ 653528 w 1305333"/>
                <a:gd name="connsiteY21-220" fmla="*/ 0 h 1424419"/>
                <a:gd name="connsiteX0-221" fmla="*/ 653528 w 1305333"/>
                <a:gd name="connsiteY0-222" fmla="*/ 0 h 1424419"/>
                <a:gd name="connsiteX1-223" fmla="*/ 757287 w 1305333"/>
                <a:gd name="connsiteY1-224" fmla="*/ 32444 h 1424419"/>
                <a:gd name="connsiteX2-225" fmla="*/ 1206876 w 1305333"/>
                <a:gd name="connsiteY2-226" fmla="*/ 284945 h 1424419"/>
                <a:gd name="connsiteX3-227" fmla="*/ 1233464 w 1305333"/>
                <a:gd name="connsiteY3-228" fmla="*/ 306775 h 1424419"/>
                <a:gd name="connsiteX4-229" fmla="*/ 1301712 w 1305333"/>
                <a:gd name="connsiteY4-230" fmla="*/ 442384 h 1424419"/>
                <a:gd name="connsiteX5-231" fmla="*/ 1303099 w 1305333"/>
                <a:gd name="connsiteY5-232" fmla="*/ 495558 h 1424419"/>
                <a:gd name="connsiteX6-233" fmla="*/ 1303099 w 1305333"/>
                <a:gd name="connsiteY6-234" fmla="*/ 952393 h 1424419"/>
                <a:gd name="connsiteX7-235" fmla="*/ 1305306 w 1305333"/>
                <a:gd name="connsiteY7-236" fmla="*/ 990115 h 1424419"/>
                <a:gd name="connsiteX8-237" fmla="*/ 1193590 w 1305333"/>
                <a:gd name="connsiteY8-238" fmla="*/ 1159518 h 1424419"/>
                <a:gd name="connsiteX9-239" fmla="*/ 1172881 w 1305333"/>
                <a:gd name="connsiteY9-240" fmla="*/ 1179342 h 1424419"/>
                <a:gd name="connsiteX10-241" fmla="*/ 792288 w 1305333"/>
                <a:gd name="connsiteY10-242" fmla="*/ 1385653 h 1424419"/>
                <a:gd name="connsiteX11-243" fmla="*/ 522686 w 1305333"/>
                <a:gd name="connsiteY11-244" fmla="*/ 1384922 h 1424419"/>
                <a:gd name="connsiteX12-245" fmla="*/ 80344 w 1305333"/>
                <a:gd name="connsiteY12-246" fmla="*/ 1139323 h 1424419"/>
                <a:gd name="connsiteX13-247" fmla="*/ 68397 w 1305333"/>
                <a:gd name="connsiteY13-248" fmla="*/ 1130059 h 1424419"/>
                <a:gd name="connsiteX14-249" fmla="*/ 667 w 1305333"/>
                <a:gd name="connsiteY14-250" fmla="*/ 999105 h 1424419"/>
                <a:gd name="connsiteX15-251" fmla="*/ 0 w 1305333"/>
                <a:gd name="connsiteY15-252" fmla="*/ 972364 h 1424419"/>
                <a:gd name="connsiteX16-253" fmla="*/ 2496 w 1305333"/>
                <a:gd name="connsiteY16-254" fmla="*/ 463106 h 1424419"/>
                <a:gd name="connsiteX17-255" fmla="*/ 2458 w 1305333"/>
                <a:gd name="connsiteY17-256" fmla="*/ 429563 h 1424419"/>
                <a:gd name="connsiteX18-257" fmla="*/ 75248 w 1305333"/>
                <a:gd name="connsiteY18-258" fmla="*/ 303202 h 1424419"/>
                <a:gd name="connsiteX19-259" fmla="*/ 103465 w 1305333"/>
                <a:gd name="connsiteY19-260" fmla="*/ 288252 h 1424419"/>
                <a:gd name="connsiteX20-261" fmla="*/ 541533 w 1305333"/>
                <a:gd name="connsiteY20-262" fmla="*/ 38110 h 1424419"/>
                <a:gd name="connsiteX21-263" fmla="*/ 653528 w 1305333"/>
                <a:gd name="connsiteY21-264" fmla="*/ 0 h 1424419"/>
                <a:gd name="connsiteX0-265" fmla="*/ 653528 w 1305333"/>
                <a:gd name="connsiteY0-266" fmla="*/ 0 h 1424419"/>
                <a:gd name="connsiteX1-267" fmla="*/ 757287 w 1305333"/>
                <a:gd name="connsiteY1-268" fmla="*/ 32444 h 1424419"/>
                <a:gd name="connsiteX2-269" fmla="*/ 1206876 w 1305333"/>
                <a:gd name="connsiteY2-270" fmla="*/ 284945 h 1424419"/>
                <a:gd name="connsiteX3-271" fmla="*/ 1233464 w 1305333"/>
                <a:gd name="connsiteY3-272" fmla="*/ 306775 h 1424419"/>
                <a:gd name="connsiteX4-273" fmla="*/ 1301712 w 1305333"/>
                <a:gd name="connsiteY4-274" fmla="*/ 442384 h 1424419"/>
                <a:gd name="connsiteX5-275" fmla="*/ 1303099 w 1305333"/>
                <a:gd name="connsiteY5-276" fmla="*/ 495558 h 1424419"/>
                <a:gd name="connsiteX6-277" fmla="*/ 1303099 w 1305333"/>
                <a:gd name="connsiteY6-278" fmla="*/ 952393 h 1424419"/>
                <a:gd name="connsiteX7-279" fmla="*/ 1305306 w 1305333"/>
                <a:gd name="connsiteY7-280" fmla="*/ 990115 h 1424419"/>
                <a:gd name="connsiteX8-281" fmla="*/ 1193590 w 1305333"/>
                <a:gd name="connsiteY8-282" fmla="*/ 1159518 h 1424419"/>
                <a:gd name="connsiteX9-283" fmla="*/ 1172881 w 1305333"/>
                <a:gd name="connsiteY9-284" fmla="*/ 1179342 h 1424419"/>
                <a:gd name="connsiteX10-285" fmla="*/ 792288 w 1305333"/>
                <a:gd name="connsiteY10-286" fmla="*/ 1385653 h 1424419"/>
                <a:gd name="connsiteX11-287" fmla="*/ 522686 w 1305333"/>
                <a:gd name="connsiteY11-288" fmla="*/ 1384922 h 1424419"/>
                <a:gd name="connsiteX12-289" fmla="*/ 80344 w 1305333"/>
                <a:gd name="connsiteY12-290" fmla="*/ 1139323 h 1424419"/>
                <a:gd name="connsiteX13-291" fmla="*/ 68397 w 1305333"/>
                <a:gd name="connsiteY13-292" fmla="*/ 1130059 h 1424419"/>
                <a:gd name="connsiteX14-293" fmla="*/ 667 w 1305333"/>
                <a:gd name="connsiteY14-294" fmla="*/ 999105 h 1424419"/>
                <a:gd name="connsiteX15-295" fmla="*/ 0 w 1305333"/>
                <a:gd name="connsiteY15-296" fmla="*/ 972364 h 1424419"/>
                <a:gd name="connsiteX16-297" fmla="*/ 2496 w 1305333"/>
                <a:gd name="connsiteY16-298" fmla="*/ 463106 h 1424419"/>
                <a:gd name="connsiteX17-299" fmla="*/ 2458 w 1305333"/>
                <a:gd name="connsiteY17-300" fmla="*/ 429563 h 1424419"/>
                <a:gd name="connsiteX18-301" fmla="*/ 75248 w 1305333"/>
                <a:gd name="connsiteY18-302" fmla="*/ 303202 h 1424419"/>
                <a:gd name="connsiteX19-303" fmla="*/ 103465 w 1305333"/>
                <a:gd name="connsiteY19-304" fmla="*/ 288252 h 1424419"/>
                <a:gd name="connsiteX20-305" fmla="*/ 541533 w 1305333"/>
                <a:gd name="connsiteY20-306" fmla="*/ 38110 h 1424419"/>
                <a:gd name="connsiteX21-307" fmla="*/ 653528 w 1305333"/>
                <a:gd name="connsiteY21-308" fmla="*/ 0 h 1424419"/>
                <a:gd name="connsiteX0-309" fmla="*/ 653528 w 1305333"/>
                <a:gd name="connsiteY0-310" fmla="*/ 0 h 1424419"/>
                <a:gd name="connsiteX1-311" fmla="*/ 757287 w 1305333"/>
                <a:gd name="connsiteY1-312" fmla="*/ 32444 h 1424419"/>
                <a:gd name="connsiteX2-313" fmla="*/ 1206876 w 1305333"/>
                <a:gd name="connsiteY2-314" fmla="*/ 284945 h 1424419"/>
                <a:gd name="connsiteX3-315" fmla="*/ 1233464 w 1305333"/>
                <a:gd name="connsiteY3-316" fmla="*/ 306775 h 1424419"/>
                <a:gd name="connsiteX4-317" fmla="*/ 1301712 w 1305333"/>
                <a:gd name="connsiteY4-318" fmla="*/ 442384 h 1424419"/>
                <a:gd name="connsiteX5-319" fmla="*/ 1303099 w 1305333"/>
                <a:gd name="connsiteY5-320" fmla="*/ 495558 h 1424419"/>
                <a:gd name="connsiteX6-321" fmla="*/ 1303099 w 1305333"/>
                <a:gd name="connsiteY6-322" fmla="*/ 952393 h 1424419"/>
                <a:gd name="connsiteX7-323" fmla="*/ 1305306 w 1305333"/>
                <a:gd name="connsiteY7-324" fmla="*/ 990115 h 1424419"/>
                <a:gd name="connsiteX8-325" fmla="*/ 1193590 w 1305333"/>
                <a:gd name="connsiteY8-326" fmla="*/ 1159518 h 1424419"/>
                <a:gd name="connsiteX9-327" fmla="*/ 1172881 w 1305333"/>
                <a:gd name="connsiteY9-328" fmla="*/ 1179342 h 1424419"/>
                <a:gd name="connsiteX10-329" fmla="*/ 792288 w 1305333"/>
                <a:gd name="connsiteY10-330" fmla="*/ 1385653 h 1424419"/>
                <a:gd name="connsiteX11-331" fmla="*/ 522686 w 1305333"/>
                <a:gd name="connsiteY11-332" fmla="*/ 1384922 h 1424419"/>
                <a:gd name="connsiteX12-333" fmla="*/ 80344 w 1305333"/>
                <a:gd name="connsiteY12-334" fmla="*/ 1139323 h 1424419"/>
                <a:gd name="connsiteX13-335" fmla="*/ 68397 w 1305333"/>
                <a:gd name="connsiteY13-336" fmla="*/ 1130059 h 1424419"/>
                <a:gd name="connsiteX14-337" fmla="*/ 667 w 1305333"/>
                <a:gd name="connsiteY14-338" fmla="*/ 999105 h 1424419"/>
                <a:gd name="connsiteX15-339" fmla="*/ 0 w 1305333"/>
                <a:gd name="connsiteY15-340" fmla="*/ 972364 h 1424419"/>
                <a:gd name="connsiteX16-341" fmla="*/ 2496 w 1305333"/>
                <a:gd name="connsiteY16-342" fmla="*/ 463106 h 1424419"/>
                <a:gd name="connsiteX17-343" fmla="*/ 2458 w 1305333"/>
                <a:gd name="connsiteY17-344" fmla="*/ 429563 h 1424419"/>
                <a:gd name="connsiteX18-345" fmla="*/ 75248 w 1305333"/>
                <a:gd name="connsiteY18-346" fmla="*/ 303202 h 1424419"/>
                <a:gd name="connsiteX19-347" fmla="*/ 103465 w 1305333"/>
                <a:gd name="connsiteY19-348" fmla="*/ 288252 h 1424419"/>
                <a:gd name="connsiteX20-349" fmla="*/ 541533 w 1305333"/>
                <a:gd name="connsiteY20-350" fmla="*/ 38110 h 1424419"/>
                <a:gd name="connsiteX21-351" fmla="*/ 653528 w 1305333"/>
                <a:gd name="connsiteY21-352" fmla="*/ 0 h 1424419"/>
                <a:gd name="connsiteX0-353" fmla="*/ 653528 w 1305333"/>
                <a:gd name="connsiteY0-354" fmla="*/ 0 h 1424419"/>
                <a:gd name="connsiteX1-355" fmla="*/ 757287 w 1305333"/>
                <a:gd name="connsiteY1-356" fmla="*/ 32444 h 1424419"/>
                <a:gd name="connsiteX2-357" fmla="*/ 1206876 w 1305333"/>
                <a:gd name="connsiteY2-358" fmla="*/ 284945 h 1424419"/>
                <a:gd name="connsiteX3-359" fmla="*/ 1233464 w 1305333"/>
                <a:gd name="connsiteY3-360" fmla="*/ 306775 h 1424419"/>
                <a:gd name="connsiteX4-361" fmla="*/ 1301712 w 1305333"/>
                <a:gd name="connsiteY4-362" fmla="*/ 442384 h 1424419"/>
                <a:gd name="connsiteX5-363" fmla="*/ 1303099 w 1305333"/>
                <a:gd name="connsiteY5-364" fmla="*/ 495558 h 1424419"/>
                <a:gd name="connsiteX6-365" fmla="*/ 1303099 w 1305333"/>
                <a:gd name="connsiteY6-366" fmla="*/ 952393 h 1424419"/>
                <a:gd name="connsiteX7-367" fmla="*/ 1305306 w 1305333"/>
                <a:gd name="connsiteY7-368" fmla="*/ 990115 h 1424419"/>
                <a:gd name="connsiteX8-369" fmla="*/ 1193590 w 1305333"/>
                <a:gd name="connsiteY8-370" fmla="*/ 1159518 h 1424419"/>
                <a:gd name="connsiteX9-371" fmla="*/ 1172881 w 1305333"/>
                <a:gd name="connsiteY9-372" fmla="*/ 1179342 h 1424419"/>
                <a:gd name="connsiteX10-373" fmla="*/ 792288 w 1305333"/>
                <a:gd name="connsiteY10-374" fmla="*/ 1385653 h 1424419"/>
                <a:gd name="connsiteX11-375" fmla="*/ 522686 w 1305333"/>
                <a:gd name="connsiteY11-376" fmla="*/ 1384922 h 1424419"/>
                <a:gd name="connsiteX12-377" fmla="*/ 80344 w 1305333"/>
                <a:gd name="connsiteY12-378" fmla="*/ 1139323 h 1424419"/>
                <a:gd name="connsiteX13-379" fmla="*/ 68397 w 1305333"/>
                <a:gd name="connsiteY13-380" fmla="*/ 1130059 h 1424419"/>
                <a:gd name="connsiteX14-381" fmla="*/ 667 w 1305333"/>
                <a:gd name="connsiteY14-382" fmla="*/ 999105 h 1424419"/>
                <a:gd name="connsiteX15-383" fmla="*/ 0 w 1305333"/>
                <a:gd name="connsiteY15-384" fmla="*/ 972364 h 1424419"/>
                <a:gd name="connsiteX16-385" fmla="*/ 2496 w 1305333"/>
                <a:gd name="connsiteY16-386" fmla="*/ 463106 h 1424419"/>
                <a:gd name="connsiteX17-387" fmla="*/ 2458 w 1305333"/>
                <a:gd name="connsiteY17-388" fmla="*/ 429563 h 1424419"/>
                <a:gd name="connsiteX18-389" fmla="*/ 75248 w 1305333"/>
                <a:gd name="connsiteY18-390" fmla="*/ 303202 h 1424419"/>
                <a:gd name="connsiteX19-391" fmla="*/ 106293 w 1305333"/>
                <a:gd name="connsiteY19-392" fmla="*/ 282597 h 1424419"/>
                <a:gd name="connsiteX20-393" fmla="*/ 541533 w 1305333"/>
                <a:gd name="connsiteY20-394" fmla="*/ 38110 h 1424419"/>
                <a:gd name="connsiteX21-395" fmla="*/ 653528 w 1305333"/>
                <a:gd name="connsiteY21-396" fmla="*/ 0 h 1424419"/>
                <a:gd name="connsiteX0-397" fmla="*/ 653528 w 1305333"/>
                <a:gd name="connsiteY0-398" fmla="*/ 0 h 1424419"/>
                <a:gd name="connsiteX1-399" fmla="*/ 757287 w 1305333"/>
                <a:gd name="connsiteY1-400" fmla="*/ 32444 h 1424419"/>
                <a:gd name="connsiteX2-401" fmla="*/ 1206876 w 1305333"/>
                <a:gd name="connsiteY2-402" fmla="*/ 284945 h 1424419"/>
                <a:gd name="connsiteX3-403" fmla="*/ 1237706 w 1305333"/>
                <a:gd name="connsiteY3-404" fmla="*/ 306775 h 1424419"/>
                <a:gd name="connsiteX4-405" fmla="*/ 1301712 w 1305333"/>
                <a:gd name="connsiteY4-406" fmla="*/ 442384 h 1424419"/>
                <a:gd name="connsiteX5-407" fmla="*/ 1303099 w 1305333"/>
                <a:gd name="connsiteY5-408" fmla="*/ 495558 h 1424419"/>
                <a:gd name="connsiteX6-409" fmla="*/ 1303099 w 1305333"/>
                <a:gd name="connsiteY6-410" fmla="*/ 952393 h 1424419"/>
                <a:gd name="connsiteX7-411" fmla="*/ 1305306 w 1305333"/>
                <a:gd name="connsiteY7-412" fmla="*/ 990115 h 1424419"/>
                <a:gd name="connsiteX8-413" fmla="*/ 1193590 w 1305333"/>
                <a:gd name="connsiteY8-414" fmla="*/ 1159518 h 1424419"/>
                <a:gd name="connsiteX9-415" fmla="*/ 1172881 w 1305333"/>
                <a:gd name="connsiteY9-416" fmla="*/ 1179342 h 1424419"/>
                <a:gd name="connsiteX10-417" fmla="*/ 792288 w 1305333"/>
                <a:gd name="connsiteY10-418" fmla="*/ 1385653 h 1424419"/>
                <a:gd name="connsiteX11-419" fmla="*/ 522686 w 1305333"/>
                <a:gd name="connsiteY11-420" fmla="*/ 1384922 h 1424419"/>
                <a:gd name="connsiteX12-421" fmla="*/ 80344 w 1305333"/>
                <a:gd name="connsiteY12-422" fmla="*/ 1139323 h 1424419"/>
                <a:gd name="connsiteX13-423" fmla="*/ 68397 w 1305333"/>
                <a:gd name="connsiteY13-424" fmla="*/ 1130059 h 1424419"/>
                <a:gd name="connsiteX14-425" fmla="*/ 667 w 1305333"/>
                <a:gd name="connsiteY14-426" fmla="*/ 999105 h 1424419"/>
                <a:gd name="connsiteX15-427" fmla="*/ 0 w 1305333"/>
                <a:gd name="connsiteY15-428" fmla="*/ 972364 h 1424419"/>
                <a:gd name="connsiteX16-429" fmla="*/ 2496 w 1305333"/>
                <a:gd name="connsiteY16-430" fmla="*/ 463106 h 1424419"/>
                <a:gd name="connsiteX17-431" fmla="*/ 2458 w 1305333"/>
                <a:gd name="connsiteY17-432" fmla="*/ 429563 h 1424419"/>
                <a:gd name="connsiteX18-433" fmla="*/ 75248 w 1305333"/>
                <a:gd name="connsiteY18-434" fmla="*/ 303202 h 1424419"/>
                <a:gd name="connsiteX19-435" fmla="*/ 106293 w 1305333"/>
                <a:gd name="connsiteY19-436" fmla="*/ 282597 h 1424419"/>
                <a:gd name="connsiteX20-437" fmla="*/ 541533 w 1305333"/>
                <a:gd name="connsiteY20-438" fmla="*/ 38110 h 1424419"/>
                <a:gd name="connsiteX21-439" fmla="*/ 653528 w 1305333"/>
                <a:gd name="connsiteY21-440" fmla="*/ 0 h 1424419"/>
                <a:gd name="connsiteX0-441" fmla="*/ 653528 w 1305333"/>
                <a:gd name="connsiteY0-442" fmla="*/ 0 h 1424419"/>
                <a:gd name="connsiteX1-443" fmla="*/ 757287 w 1305333"/>
                <a:gd name="connsiteY1-444" fmla="*/ 32444 h 1424419"/>
                <a:gd name="connsiteX2-445" fmla="*/ 1206876 w 1305333"/>
                <a:gd name="connsiteY2-446" fmla="*/ 284945 h 1424419"/>
                <a:gd name="connsiteX3-447" fmla="*/ 1237706 w 1305333"/>
                <a:gd name="connsiteY3-448" fmla="*/ 306775 h 1424419"/>
                <a:gd name="connsiteX4-449" fmla="*/ 1301712 w 1305333"/>
                <a:gd name="connsiteY4-450" fmla="*/ 442384 h 1424419"/>
                <a:gd name="connsiteX5-451" fmla="*/ 1303099 w 1305333"/>
                <a:gd name="connsiteY5-452" fmla="*/ 495558 h 1424419"/>
                <a:gd name="connsiteX6-453" fmla="*/ 1303099 w 1305333"/>
                <a:gd name="connsiteY6-454" fmla="*/ 952393 h 1424419"/>
                <a:gd name="connsiteX7-455" fmla="*/ 1305306 w 1305333"/>
                <a:gd name="connsiteY7-456" fmla="*/ 990115 h 1424419"/>
                <a:gd name="connsiteX8-457" fmla="*/ 1211970 w 1305333"/>
                <a:gd name="connsiteY8-458" fmla="*/ 1149621 h 1424419"/>
                <a:gd name="connsiteX9-459" fmla="*/ 1172881 w 1305333"/>
                <a:gd name="connsiteY9-460" fmla="*/ 1179342 h 1424419"/>
                <a:gd name="connsiteX10-461" fmla="*/ 792288 w 1305333"/>
                <a:gd name="connsiteY10-462" fmla="*/ 1385653 h 1424419"/>
                <a:gd name="connsiteX11-463" fmla="*/ 522686 w 1305333"/>
                <a:gd name="connsiteY11-464" fmla="*/ 1384922 h 1424419"/>
                <a:gd name="connsiteX12-465" fmla="*/ 80344 w 1305333"/>
                <a:gd name="connsiteY12-466" fmla="*/ 1139323 h 1424419"/>
                <a:gd name="connsiteX13-467" fmla="*/ 68397 w 1305333"/>
                <a:gd name="connsiteY13-468" fmla="*/ 1130059 h 1424419"/>
                <a:gd name="connsiteX14-469" fmla="*/ 667 w 1305333"/>
                <a:gd name="connsiteY14-470" fmla="*/ 999105 h 1424419"/>
                <a:gd name="connsiteX15-471" fmla="*/ 0 w 1305333"/>
                <a:gd name="connsiteY15-472" fmla="*/ 972364 h 1424419"/>
                <a:gd name="connsiteX16-473" fmla="*/ 2496 w 1305333"/>
                <a:gd name="connsiteY16-474" fmla="*/ 463106 h 1424419"/>
                <a:gd name="connsiteX17-475" fmla="*/ 2458 w 1305333"/>
                <a:gd name="connsiteY17-476" fmla="*/ 429563 h 1424419"/>
                <a:gd name="connsiteX18-477" fmla="*/ 75248 w 1305333"/>
                <a:gd name="connsiteY18-478" fmla="*/ 303202 h 1424419"/>
                <a:gd name="connsiteX19-479" fmla="*/ 106293 w 1305333"/>
                <a:gd name="connsiteY19-480" fmla="*/ 282597 h 1424419"/>
                <a:gd name="connsiteX20-481" fmla="*/ 541533 w 1305333"/>
                <a:gd name="connsiteY20-482" fmla="*/ 38110 h 1424419"/>
                <a:gd name="connsiteX21-483" fmla="*/ 653528 w 1305333"/>
                <a:gd name="connsiteY21-484" fmla="*/ 0 h 1424419"/>
                <a:gd name="connsiteX0-485" fmla="*/ 653528 w 1305333"/>
                <a:gd name="connsiteY0-486" fmla="*/ 0 h 1424419"/>
                <a:gd name="connsiteX1-487" fmla="*/ 757287 w 1305333"/>
                <a:gd name="connsiteY1-488" fmla="*/ 32444 h 1424419"/>
                <a:gd name="connsiteX2-489" fmla="*/ 1206876 w 1305333"/>
                <a:gd name="connsiteY2-490" fmla="*/ 284945 h 1424419"/>
                <a:gd name="connsiteX3-491" fmla="*/ 1237706 w 1305333"/>
                <a:gd name="connsiteY3-492" fmla="*/ 306775 h 1424419"/>
                <a:gd name="connsiteX4-493" fmla="*/ 1301712 w 1305333"/>
                <a:gd name="connsiteY4-494" fmla="*/ 442384 h 1424419"/>
                <a:gd name="connsiteX5-495" fmla="*/ 1303099 w 1305333"/>
                <a:gd name="connsiteY5-496" fmla="*/ 495558 h 1424419"/>
                <a:gd name="connsiteX6-497" fmla="*/ 1303099 w 1305333"/>
                <a:gd name="connsiteY6-498" fmla="*/ 952393 h 1424419"/>
                <a:gd name="connsiteX7-499" fmla="*/ 1305306 w 1305333"/>
                <a:gd name="connsiteY7-500" fmla="*/ 990115 h 1424419"/>
                <a:gd name="connsiteX8-501" fmla="*/ 1236006 w 1305333"/>
                <a:gd name="connsiteY8-502" fmla="*/ 1160932 h 1424419"/>
                <a:gd name="connsiteX9-503" fmla="*/ 1172881 w 1305333"/>
                <a:gd name="connsiteY9-504" fmla="*/ 1179342 h 1424419"/>
                <a:gd name="connsiteX10-505" fmla="*/ 792288 w 1305333"/>
                <a:gd name="connsiteY10-506" fmla="*/ 1385653 h 1424419"/>
                <a:gd name="connsiteX11-507" fmla="*/ 522686 w 1305333"/>
                <a:gd name="connsiteY11-508" fmla="*/ 1384922 h 1424419"/>
                <a:gd name="connsiteX12-509" fmla="*/ 80344 w 1305333"/>
                <a:gd name="connsiteY12-510" fmla="*/ 1139323 h 1424419"/>
                <a:gd name="connsiteX13-511" fmla="*/ 68397 w 1305333"/>
                <a:gd name="connsiteY13-512" fmla="*/ 1130059 h 1424419"/>
                <a:gd name="connsiteX14-513" fmla="*/ 667 w 1305333"/>
                <a:gd name="connsiteY14-514" fmla="*/ 999105 h 1424419"/>
                <a:gd name="connsiteX15-515" fmla="*/ 0 w 1305333"/>
                <a:gd name="connsiteY15-516" fmla="*/ 972364 h 1424419"/>
                <a:gd name="connsiteX16-517" fmla="*/ 2496 w 1305333"/>
                <a:gd name="connsiteY16-518" fmla="*/ 463106 h 1424419"/>
                <a:gd name="connsiteX17-519" fmla="*/ 2458 w 1305333"/>
                <a:gd name="connsiteY17-520" fmla="*/ 429563 h 1424419"/>
                <a:gd name="connsiteX18-521" fmla="*/ 75248 w 1305333"/>
                <a:gd name="connsiteY18-522" fmla="*/ 303202 h 1424419"/>
                <a:gd name="connsiteX19-523" fmla="*/ 106293 w 1305333"/>
                <a:gd name="connsiteY19-524" fmla="*/ 282597 h 1424419"/>
                <a:gd name="connsiteX20-525" fmla="*/ 541533 w 1305333"/>
                <a:gd name="connsiteY20-526" fmla="*/ 38110 h 1424419"/>
                <a:gd name="connsiteX21-527" fmla="*/ 653528 w 1305333"/>
                <a:gd name="connsiteY21-528" fmla="*/ 0 h 1424419"/>
                <a:gd name="connsiteX0-529" fmla="*/ 653528 w 1313169"/>
                <a:gd name="connsiteY0-530" fmla="*/ 0 h 1424419"/>
                <a:gd name="connsiteX1-531" fmla="*/ 757287 w 1313169"/>
                <a:gd name="connsiteY1-532" fmla="*/ 32444 h 1424419"/>
                <a:gd name="connsiteX2-533" fmla="*/ 1206876 w 1313169"/>
                <a:gd name="connsiteY2-534" fmla="*/ 284945 h 1424419"/>
                <a:gd name="connsiteX3-535" fmla="*/ 1237706 w 1313169"/>
                <a:gd name="connsiteY3-536" fmla="*/ 306775 h 1424419"/>
                <a:gd name="connsiteX4-537" fmla="*/ 1301712 w 1313169"/>
                <a:gd name="connsiteY4-538" fmla="*/ 442384 h 1424419"/>
                <a:gd name="connsiteX5-539" fmla="*/ 1303099 w 1313169"/>
                <a:gd name="connsiteY5-540" fmla="*/ 495558 h 1424419"/>
                <a:gd name="connsiteX6-541" fmla="*/ 1303099 w 1313169"/>
                <a:gd name="connsiteY6-542" fmla="*/ 952393 h 1424419"/>
                <a:gd name="connsiteX7-543" fmla="*/ 1305306 w 1313169"/>
                <a:gd name="connsiteY7-544" fmla="*/ 990115 h 1424419"/>
                <a:gd name="connsiteX8-545" fmla="*/ 1271352 w 1313169"/>
                <a:gd name="connsiteY8-546" fmla="*/ 1142552 h 1424419"/>
                <a:gd name="connsiteX9-547" fmla="*/ 1172881 w 1313169"/>
                <a:gd name="connsiteY9-548" fmla="*/ 1179342 h 1424419"/>
                <a:gd name="connsiteX10-549" fmla="*/ 792288 w 1313169"/>
                <a:gd name="connsiteY10-550" fmla="*/ 1385653 h 1424419"/>
                <a:gd name="connsiteX11-551" fmla="*/ 522686 w 1313169"/>
                <a:gd name="connsiteY11-552" fmla="*/ 1384922 h 1424419"/>
                <a:gd name="connsiteX12-553" fmla="*/ 80344 w 1313169"/>
                <a:gd name="connsiteY12-554" fmla="*/ 1139323 h 1424419"/>
                <a:gd name="connsiteX13-555" fmla="*/ 68397 w 1313169"/>
                <a:gd name="connsiteY13-556" fmla="*/ 1130059 h 1424419"/>
                <a:gd name="connsiteX14-557" fmla="*/ 667 w 1313169"/>
                <a:gd name="connsiteY14-558" fmla="*/ 999105 h 1424419"/>
                <a:gd name="connsiteX15-559" fmla="*/ 0 w 1313169"/>
                <a:gd name="connsiteY15-560" fmla="*/ 972364 h 1424419"/>
                <a:gd name="connsiteX16-561" fmla="*/ 2496 w 1313169"/>
                <a:gd name="connsiteY16-562" fmla="*/ 463106 h 1424419"/>
                <a:gd name="connsiteX17-563" fmla="*/ 2458 w 1313169"/>
                <a:gd name="connsiteY17-564" fmla="*/ 429563 h 1424419"/>
                <a:gd name="connsiteX18-565" fmla="*/ 75248 w 1313169"/>
                <a:gd name="connsiteY18-566" fmla="*/ 303202 h 1424419"/>
                <a:gd name="connsiteX19-567" fmla="*/ 106293 w 1313169"/>
                <a:gd name="connsiteY19-568" fmla="*/ 282597 h 1424419"/>
                <a:gd name="connsiteX20-569" fmla="*/ 541533 w 1313169"/>
                <a:gd name="connsiteY20-570" fmla="*/ 38110 h 1424419"/>
                <a:gd name="connsiteX21-571" fmla="*/ 653528 w 1313169"/>
                <a:gd name="connsiteY21-572" fmla="*/ 0 h 1424419"/>
                <a:gd name="connsiteX0-573" fmla="*/ 653528 w 1306267"/>
                <a:gd name="connsiteY0-574" fmla="*/ 0 h 1424419"/>
                <a:gd name="connsiteX1-575" fmla="*/ 757287 w 1306267"/>
                <a:gd name="connsiteY1-576" fmla="*/ 32444 h 1424419"/>
                <a:gd name="connsiteX2-577" fmla="*/ 1206876 w 1306267"/>
                <a:gd name="connsiteY2-578" fmla="*/ 284945 h 1424419"/>
                <a:gd name="connsiteX3-579" fmla="*/ 1237706 w 1306267"/>
                <a:gd name="connsiteY3-580" fmla="*/ 306775 h 1424419"/>
                <a:gd name="connsiteX4-581" fmla="*/ 1301712 w 1306267"/>
                <a:gd name="connsiteY4-582" fmla="*/ 442384 h 1424419"/>
                <a:gd name="connsiteX5-583" fmla="*/ 1303099 w 1306267"/>
                <a:gd name="connsiteY5-584" fmla="*/ 495558 h 1424419"/>
                <a:gd name="connsiteX6-585" fmla="*/ 1303099 w 1306267"/>
                <a:gd name="connsiteY6-586" fmla="*/ 952393 h 1424419"/>
                <a:gd name="connsiteX7-587" fmla="*/ 1305306 w 1306267"/>
                <a:gd name="connsiteY7-588" fmla="*/ 990115 h 1424419"/>
                <a:gd name="connsiteX8-589" fmla="*/ 1255800 w 1306267"/>
                <a:gd name="connsiteY8-590" fmla="*/ 1142552 h 1424419"/>
                <a:gd name="connsiteX9-591" fmla="*/ 1172881 w 1306267"/>
                <a:gd name="connsiteY9-592" fmla="*/ 1179342 h 1424419"/>
                <a:gd name="connsiteX10-593" fmla="*/ 792288 w 1306267"/>
                <a:gd name="connsiteY10-594" fmla="*/ 1385653 h 1424419"/>
                <a:gd name="connsiteX11-595" fmla="*/ 522686 w 1306267"/>
                <a:gd name="connsiteY11-596" fmla="*/ 1384922 h 1424419"/>
                <a:gd name="connsiteX12-597" fmla="*/ 80344 w 1306267"/>
                <a:gd name="connsiteY12-598" fmla="*/ 1139323 h 1424419"/>
                <a:gd name="connsiteX13-599" fmla="*/ 68397 w 1306267"/>
                <a:gd name="connsiteY13-600" fmla="*/ 1130059 h 1424419"/>
                <a:gd name="connsiteX14-601" fmla="*/ 667 w 1306267"/>
                <a:gd name="connsiteY14-602" fmla="*/ 999105 h 1424419"/>
                <a:gd name="connsiteX15-603" fmla="*/ 0 w 1306267"/>
                <a:gd name="connsiteY15-604" fmla="*/ 972364 h 1424419"/>
                <a:gd name="connsiteX16-605" fmla="*/ 2496 w 1306267"/>
                <a:gd name="connsiteY16-606" fmla="*/ 463106 h 1424419"/>
                <a:gd name="connsiteX17-607" fmla="*/ 2458 w 1306267"/>
                <a:gd name="connsiteY17-608" fmla="*/ 429563 h 1424419"/>
                <a:gd name="connsiteX18-609" fmla="*/ 75248 w 1306267"/>
                <a:gd name="connsiteY18-610" fmla="*/ 303202 h 1424419"/>
                <a:gd name="connsiteX19-611" fmla="*/ 106293 w 1306267"/>
                <a:gd name="connsiteY19-612" fmla="*/ 282597 h 1424419"/>
                <a:gd name="connsiteX20-613" fmla="*/ 541533 w 1306267"/>
                <a:gd name="connsiteY20-614" fmla="*/ 38110 h 1424419"/>
                <a:gd name="connsiteX21-615" fmla="*/ 653528 w 1306267"/>
                <a:gd name="connsiteY21-616" fmla="*/ 0 h 1424419"/>
                <a:gd name="connsiteX0-617" fmla="*/ 653528 w 1306267"/>
                <a:gd name="connsiteY0-618" fmla="*/ 0 h 1424419"/>
                <a:gd name="connsiteX1-619" fmla="*/ 757287 w 1306267"/>
                <a:gd name="connsiteY1-620" fmla="*/ 32444 h 1424419"/>
                <a:gd name="connsiteX2-621" fmla="*/ 1206876 w 1306267"/>
                <a:gd name="connsiteY2-622" fmla="*/ 284945 h 1424419"/>
                <a:gd name="connsiteX3-623" fmla="*/ 1237706 w 1306267"/>
                <a:gd name="connsiteY3-624" fmla="*/ 306775 h 1424419"/>
                <a:gd name="connsiteX4-625" fmla="*/ 1301712 w 1306267"/>
                <a:gd name="connsiteY4-626" fmla="*/ 442384 h 1424419"/>
                <a:gd name="connsiteX5-627" fmla="*/ 1303099 w 1306267"/>
                <a:gd name="connsiteY5-628" fmla="*/ 495558 h 1424419"/>
                <a:gd name="connsiteX6-629" fmla="*/ 1303099 w 1306267"/>
                <a:gd name="connsiteY6-630" fmla="*/ 952393 h 1424419"/>
                <a:gd name="connsiteX7-631" fmla="*/ 1305306 w 1306267"/>
                <a:gd name="connsiteY7-632" fmla="*/ 990115 h 1424419"/>
                <a:gd name="connsiteX8-633" fmla="*/ 1255800 w 1306267"/>
                <a:gd name="connsiteY8-634" fmla="*/ 1142552 h 1424419"/>
                <a:gd name="connsiteX9-635" fmla="*/ 1172881 w 1306267"/>
                <a:gd name="connsiteY9-636" fmla="*/ 1179342 h 1424419"/>
                <a:gd name="connsiteX10-637" fmla="*/ 792288 w 1306267"/>
                <a:gd name="connsiteY10-638" fmla="*/ 1385653 h 1424419"/>
                <a:gd name="connsiteX11-639" fmla="*/ 522686 w 1306267"/>
                <a:gd name="connsiteY11-640" fmla="*/ 1384922 h 1424419"/>
                <a:gd name="connsiteX12-641" fmla="*/ 80344 w 1306267"/>
                <a:gd name="connsiteY12-642" fmla="*/ 1139323 h 1424419"/>
                <a:gd name="connsiteX13-643" fmla="*/ 61328 w 1306267"/>
                <a:gd name="connsiteY13-644" fmla="*/ 1127231 h 1424419"/>
                <a:gd name="connsiteX14-645" fmla="*/ 667 w 1306267"/>
                <a:gd name="connsiteY14-646" fmla="*/ 999105 h 1424419"/>
                <a:gd name="connsiteX15-647" fmla="*/ 0 w 1306267"/>
                <a:gd name="connsiteY15-648" fmla="*/ 972364 h 1424419"/>
                <a:gd name="connsiteX16-649" fmla="*/ 2496 w 1306267"/>
                <a:gd name="connsiteY16-650" fmla="*/ 463106 h 1424419"/>
                <a:gd name="connsiteX17-651" fmla="*/ 2458 w 1306267"/>
                <a:gd name="connsiteY17-652" fmla="*/ 429563 h 1424419"/>
                <a:gd name="connsiteX18-653" fmla="*/ 75248 w 1306267"/>
                <a:gd name="connsiteY18-654" fmla="*/ 303202 h 1424419"/>
                <a:gd name="connsiteX19-655" fmla="*/ 106293 w 1306267"/>
                <a:gd name="connsiteY19-656" fmla="*/ 282597 h 1424419"/>
                <a:gd name="connsiteX20-657" fmla="*/ 541533 w 1306267"/>
                <a:gd name="connsiteY20-658" fmla="*/ 38110 h 1424419"/>
                <a:gd name="connsiteX21-659" fmla="*/ 653528 w 1306267"/>
                <a:gd name="connsiteY21-660" fmla="*/ 0 h 1424419"/>
                <a:gd name="connsiteX0-661" fmla="*/ 653528 w 1306267"/>
                <a:gd name="connsiteY0-662" fmla="*/ 0 h 1424419"/>
                <a:gd name="connsiteX1-663" fmla="*/ 757287 w 1306267"/>
                <a:gd name="connsiteY1-664" fmla="*/ 32444 h 1424419"/>
                <a:gd name="connsiteX2-665" fmla="*/ 1206876 w 1306267"/>
                <a:gd name="connsiteY2-666" fmla="*/ 284945 h 1424419"/>
                <a:gd name="connsiteX3-667" fmla="*/ 1237706 w 1306267"/>
                <a:gd name="connsiteY3-668" fmla="*/ 306775 h 1424419"/>
                <a:gd name="connsiteX4-669" fmla="*/ 1301712 w 1306267"/>
                <a:gd name="connsiteY4-670" fmla="*/ 442384 h 1424419"/>
                <a:gd name="connsiteX5-671" fmla="*/ 1303099 w 1306267"/>
                <a:gd name="connsiteY5-672" fmla="*/ 495558 h 1424419"/>
                <a:gd name="connsiteX6-673" fmla="*/ 1303099 w 1306267"/>
                <a:gd name="connsiteY6-674" fmla="*/ 952393 h 1424419"/>
                <a:gd name="connsiteX7-675" fmla="*/ 1305306 w 1306267"/>
                <a:gd name="connsiteY7-676" fmla="*/ 990115 h 1424419"/>
                <a:gd name="connsiteX8-677" fmla="*/ 1255800 w 1306267"/>
                <a:gd name="connsiteY8-678" fmla="*/ 1142552 h 1424419"/>
                <a:gd name="connsiteX9-679" fmla="*/ 1172881 w 1306267"/>
                <a:gd name="connsiteY9-680" fmla="*/ 1179342 h 1424419"/>
                <a:gd name="connsiteX10-681" fmla="*/ 792288 w 1306267"/>
                <a:gd name="connsiteY10-682" fmla="*/ 1385653 h 1424419"/>
                <a:gd name="connsiteX11-683" fmla="*/ 522686 w 1306267"/>
                <a:gd name="connsiteY11-684" fmla="*/ 1384922 h 1424419"/>
                <a:gd name="connsiteX12-685" fmla="*/ 80344 w 1306267"/>
                <a:gd name="connsiteY12-686" fmla="*/ 1139323 h 1424419"/>
                <a:gd name="connsiteX13-687" fmla="*/ 61328 w 1306267"/>
                <a:gd name="connsiteY13-688" fmla="*/ 1127231 h 1424419"/>
                <a:gd name="connsiteX14-689" fmla="*/ 667 w 1306267"/>
                <a:gd name="connsiteY14-690" fmla="*/ 999105 h 1424419"/>
                <a:gd name="connsiteX15-691" fmla="*/ 0 w 1306267"/>
                <a:gd name="connsiteY15-692" fmla="*/ 972364 h 1424419"/>
                <a:gd name="connsiteX16-693" fmla="*/ 2496 w 1306267"/>
                <a:gd name="connsiteY16-694" fmla="*/ 463106 h 1424419"/>
                <a:gd name="connsiteX17-695" fmla="*/ 2458 w 1306267"/>
                <a:gd name="connsiteY17-696" fmla="*/ 429563 h 1424419"/>
                <a:gd name="connsiteX18-697" fmla="*/ 75248 w 1306267"/>
                <a:gd name="connsiteY18-698" fmla="*/ 303202 h 1424419"/>
                <a:gd name="connsiteX19-699" fmla="*/ 106293 w 1306267"/>
                <a:gd name="connsiteY19-700" fmla="*/ 282597 h 1424419"/>
                <a:gd name="connsiteX20-701" fmla="*/ 541533 w 1306267"/>
                <a:gd name="connsiteY20-702" fmla="*/ 38110 h 1424419"/>
                <a:gd name="connsiteX21-703" fmla="*/ 653528 w 1306267"/>
                <a:gd name="connsiteY21-704" fmla="*/ 0 h 1424419"/>
                <a:gd name="connsiteX0-705" fmla="*/ 653528 w 1306267"/>
                <a:gd name="connsiteY0-706" fmla="*/ 0 h 1424419"/>
                <a:gd name="connsiteX1-707" fmla="*/ 757287 w 1306267"/>
                <a:gd name="connsiteY1-708" fmla="*/ 32444 h 1424419"/>
                <a:gd name="connsiteX2-709" fmla="*/ 1206876 w 1306267"/>
                <a:gd name="connsiteY2-710" fmla="*/ 284945 h 1424419"/>
                <a:gd name="connsiteX3-711" fmla="*/ 1237706 w 1306267"/>
                <a:gd name="connsiteY3-712" fmla="*/ 306775 h 1424419"/>
                <a:gd name="connsiteX4-713" fmla="*/ 1301712 w 1306267"/>
                <a:gd name="connsiteY4-714" fmla="*/ 442384 h 1424419"/>
                <a:gd name="connsiteX5-715" fmla="*/ 1303099 w 1306267"/>
                <a:gd name="connsiteY5-716" fmla="*/ 495558 h 1424419"/>
                <a:gd name="connsiteX6-717" fmla="*/ 1303099 w 1306267"/>
                <a:gd name="connsiteY6-718" fmla="*/ 952393 h 1424419"/>
                <a:gd name="connsiteX7-719" fmla="*/ 1305306 w 1306267"/>
                <a:gd name="connsiteY7-720" fmla="*/ 990115 h 1424419"/>
                <a:gd name="connsiteX8-721" fmla="*/ 1255800 w 1306267"/>
                <a:gd name="connsiteY8-722" fmla="*/ 1142552 h 1424419"/>
                <a:gd name="connsiteX9-723" fmla="*/ 1172881 w 1306267"/>
                <a:gd name="connsiteY9-724" fmla="*/ 1179342 h 1424419"/>
                <a:gd name="connsiteX10-725" fmla="*/ 792288 w 1306267"/>
                <a:gd name="connsiteY10-726" fmla="*/ 1385653 h 1424419"/>
                <a:gd name="connsiteX11-727" fmla="*/ 522686 w 1306267"/>
                <a:gd name="connsiteY11-728" fmla="*/ 1384922 h 1424419"/>
                <a:gd name="connsiteX12-729" fmla="*/ 90241 w 1306267"/>
                <a:gd name="connsiteY12-730" fmla="*/ 1150634 h 1424419"/>
                <a:gd name="connsiteX13-731" fmla="*/ 61328 w 1306267"/>
                <a:gd name="connsiteY13-732" fmla="*/ 1127231 h 1424419"/>
                <a:gd name="connsiteX14-733" fmla="*/ 667 w 1306267"/>
                <a:gd name="connsiteY14-734" fmla="*/ 999105 h 1424419"/>
                <a:gd name="connsiteX15-735" fmla="*/ 0 w 1306267"/>
                <a:gd name="connsiteY15-736" fmla="*/ 972364 h 1424419"/>
                <a:gd name="connsiteX16-737" fmla="*/ 2496 w 1306267"/>
                <a:gd name="connsiteY16-738" fmla="*/ 463106 h 1424419"/>
                <a:gd name="connsiteX17-739" fmla="*/ 2458 w 1306267"/>
                <a:gd name="connsiteY17-740" fmla="*/ 429563 h 1424419"/>
                <a:gd name="connsiteX18-741" fmla="*/ 75248 w 1306267"/>
                <a:gd name="connsiteY18-742" fmla="*/ 303202 h 1424419"/>
                <a:gd name="connsiteX19-743" fmla="*/ 106293 w 1306267"/>
                <a:gd name="connsiteY19-744" fmla="*/ 282597 h 1424419"/>
                <a:gd name="connsiteX20-745" fmla="*/ 541533 w 1306267"/>
                <a:gd name="connsiteY20-746" fmla="*/ 38110 h 1424419"/>
                <a:gd name="connsiteX21-747" fmla="*/ 653528 w 1306267"/>
                <a:gd name="connsiteY21-748" fmla="*/ 0 h 1424419"/>
                <a:gd name="connsiteX0-749" fmla="*/ 653528 w 1306267"/>
                <a:gd name="connsiteY0-750" fmla="*/ 0 h 1424419"/>
                <a:gd name="connsiteX1-751" fmla="*/ 757287 w 1306267"/>
                <a:gd name="connsiteY1-752" fmla="*/ 32444 h 1424419"/>
                <a:gd name="connsiteX2-753" fmla="*/ 1206876 w 1306267"/>
                <a:gd name="connsiteY2-754" fmla="*/ 284945 h 1424419"/>
                <a:gd name="connsiteX3-755" fmla="*/ 1237706 w 1306267"/>
                <a:gd name="connsiteY3-756" fmla="*/ 306775 h 1424419"/>
                <a:gd name="connsiteX4-757" fmla="*/ 1301712 w 1306267"/>
                <a:gd name="connsiteY4-758" fmla="*/ 442384 h 1424419"/>
                <a:gd name="connsiteX5-759" fmla="*/ 1303099 w 1306267"/>
                <a:gd name="connsiteY5-760" fmla="*/ 495558 h 1424419"/>
                <a:gd name="connsiteX6-761" fmla="*/ 1303099 w 1306267"/>
                <a:gd name="connsiteY6-762" fmla="*/ 952393 h 1424419"/>
                <a:gd name="connsiteX7-763" fmla="*/ 1305306 w 1306267"/>
                <a:gd name="connsiteY7-764" fmla="*/ 990115 h 1424419"/>
                <a:gd name="connsiteX8-765" fmla="*/ 1255800 w 1306267"/>
                <a:gd name="connsiteY8-766" fmla="*/ 1142552 h 1424419"/>
                <a:gd name="connsiteX9-767" fmla="*/ 1172881 w 1306267"/>
                <a:gd name="connsiteY9-768" fmla="*/ 1179342 h 1424419"/>
                <a:gd name="connsiteX10-769" fmla="*/ 792288 w 1306267"/>
                <a:gd name="connsiteY10-770" fmla="*/ 1385653 h 1424419"/>
                <a:gd name="connsiteX11-771" fmla="*/ 522686 w 1306267"/>
                <a:gd name="connsiteY11-772" fmla="*/ 1384922 h 1424419"/>
                <a:gd name="connsiteX12-773" fmla="*/ 90241 w 1306267"/>
                <a:gd name="connsiteY12-774" fmla="*/ 1150634 h 1424419"/>
                <a:gd name="connsiteX13-775" fmla="*/ 61328 w 1306267"/>
                <a:gd name="connsiteY13-776" fmla="*/ 1127231 h 1424419"/>
                <a:gd name="connsiteX14-777" fmla="*/ 667 w 1306267"/>
                <a:gd name="connsiteY14-778" fmla="*/ 999105 h 1424419"/>
                <a:gd name="connsiteX15-779" fmla="*/ 0 w 1306267"/>
                <a:gd name="connsiteY15-780" fmla="*/ 972364 h 1424419"/>
                <a:gd name="connsiteX16-781" fmla="*/ 2496 w 1306267"/>
                <a:gd name="connsiteY16-782" fmla="*/ 463106 h 1424419"/>
                <a:gd name="connsiteX17-783" fmla="*/ 2458 w 1306267"/>
                <a:gd name="connsiteY17-784" fmla="*/ 429563 h 1424419"/>
                <a:gd name="connsiteX18-785" fmla="*/ 75248 w 1306267"/>
                <a:gd name="connsiteY18-786" fmla="*/ 303202 h 1424419"/>
                <a:gd name="connsiteX19-787" fmla="*/ 106293 w 1306267"/>
                <a:gd name="connsiteY19-788" fmla="*/ 282597 h 1424419"/>
                <a:gd name="connsiteX20-789" fmla="*/ 541533 w 1306267"/>
                <a:gd name="connsiteY20-790" fmla="*/ 38110 h 1424419"/>
                <a:gd name="connsiteX21-791" fmla="*/ 653528 w 1306267"/>
                <a:gd name="connsiteY21-792" fmla="*/ 0 h 1424419"/>
                <a:gd name="connsiteX0-793" fmla="*/ 653528 w 1306267"/>
                <a:gd name="connsiteY0-794" fmla="*/ 0 h 1424419"/>
                <a:gd name="connsiteX1-795" fmla="*/ 757287 w 1306267"/>
                <a:gd name="connsiteY1-796" fmla="*/ 32444 h 1424419"/>
                <a:gd name="connsiteX2-797" fmla="*/ 1206876 w 1306267"/>
                <a:gd name="connsiteY2-798" fmla="*/ 284945 h 1424419"/>
                <a:gd name="connsiteX3-799" fmla="*/ 1237706 w 1306267"/>
                <a:gd name="connsiteY3-800" fmla="*/ 306775 h 1424419"/>
                <a:gd name="connsiteX4-801" fmla="*/ 1301712 w 1306267"/>
                <a:gd name="connsiteY4-802" fmla="*/ 442384 h 1424419"/>
                <a:gd name="connsiteX5-803" fmla="*/ 1303099 w 1306267"/>
                <a:gd name="connsiteY5-804" fmla="*/ 495558 h 1424419"/>
                <a:gd name="connsiteX6-805" fmla="*/ 1303099 w 1306267"/>
                <a:gd name="connsiteY6-806" fmla="*/ 952393 h 1424419"/>
                <a:gd name="connsiteX7-807" fmla="*/ 1305306 w 1306267"/>
                <a:gd name="connsiteY7-808" fmla="*/ 990115 h 1424419"/>
                <a:gd name="connsiteX8-809" fmla="*/ 1255800 w 1306267"/>
                <a:gd name="connsiteY8-810" fmla="*/ 1142552 h 1424419"/>
                <a:gd name="connsiteX9-811" fmla="*/ 1172881 w 1306267"/>
                <a:gd name="connsiteY9-812" fmla="*/ 1179342 h 1424419"/>
                <a:gd name="connsiteX10-813" fmla="*/ 792288 w 1306267"/>
                <a:gd name="connsiteY10-814" fmla="*/ 1385653 h 1424419"/>
                <a:gd name="connsiteX11-815" fmla="*/ 522686 w 1306267"/>
                <a:gd name="connsiteY11-816" fmla="*/ 1384922 h 1424419"/>
                <a:gd name="connsiteX12-817" fmla="*/ 90241 w 1306267"/>
                <a:gd name="connsiteY12-818" fmla="*/ 1150634 h 1424419"/>
                <a:gd name="connsiteX13-819" fmla="*/ 61328 w 1306267"/>
                <a:gd name="connsiteY13-820" fmla="*/ 1127231 h 1424419"/>
                <a:gd name="connsiteX14-821" fmla="*/ 667 w 1306267"/>
                <a:gd name="connsiteY14-822" fmla="*/ 999105 h 1424419"/>
                <a:gd name="connsiteX15-823" fmla="*/ 0 w 1306267"/>
                <a:gd name="connsiteY15-824" fmla="*/ 972364 h 1424419"/>
                <a:gd name="connsiteX16-825" fmla="*/ 2496 w 1306267"/>
                <a:gd name="connsiteY16-826" fmla="*/ 463106 h 1424419"/>
                <a:gd name="connsiteX17-827" fmla="*/ 2458 w 1306267"/>
                <a:gd name="connsiteY17-828" fmla="*/ 429563 h 1424419"/>
                <a:gd name="connsiteX18-829" fmla="*/ 75248 w 1306267"/>
                <a:gd name="connsiteY18-830" fmla="*/ 303202 h 1424419"/>
                <a:gd name="connsiteX19-831" fmla="*/ 106293 w 1306267"/>
                <a:gd name="connsiteY19-832" fmla="*/ 282597 h 1424419"/>
                <a:gd name="connsiteX20-833" fmla="*/ 541533 w 1306267"/>
                <a:gd name="connsiteY20-834" fmla="*/ 38110 h 1424419"/>
                <a:gd name="connsiteX21-835" fmla="*/ 653528 w 1306267"/>
                <a:gd name="connsiteY21-836" fmla="*/ 0 h 1424419"/>
                <a:gd name="connsiteX0-837" fmla="*/ 653528 w 1306267"/>
                <a:gd name="connsiteY0-838" fmla="*/ 0 h 1424419"/>
                <a:gd name="connsiteX1-839" fmla="*/ 757287 w 1306267"/>
                <a:gd name="connsiteY1-840" fmla="*/ 32444 h 1424419"/>
                <a:gd name="connsiteX2-841" fmla="*/ 1206876 w 1306267"/>
                <a:gd name="connsiteY2-842" fmla="*/ 284945 h 1424419"/>
                <a:gd name="connsiteX3-843" fmla="*/ 1237706 w 1306267"/>
                <a:gd name="connsiteY3-844" fmla="*/ 306775 h 1424419"/>
                <a:gd name="connsiteX4-845" fmla="*/ 1301712 w 1306267"/>
                <a:gd name="connsiteY4-846" fmla="*/ 442384 h 1424419"/>
                <a:gd name="connsiteX5-847" fmla="*/ 1303099 w 1306267"/>
                <a:gd name="connsiteY5-848" fmla="*/ 495558 h 1424419"/>
                <a:gd name="connsiteX6-849" fmla="*/ 1303099 w 1306267"/>
                <a:gd name="connsiteY6-850" fmla="*/ 952393 h 1424419"/>
                <a:gd name="connsiteX7-851" fmla="*/ 1305306 w 1306267"/>
                <a:gd name="connsiteY7-852" fmla="*/ 990115 h 1424419"/>
                <a:gd name="connsiteX8-853" fmla="*/ 1255800 w 1306267"/>
                <a:gd name="connsiteY8-854" fmla="*/ 1142552 h 1424419"/>
                <a:gd name="connsiteX9-855" fmla="*/ 1172881 w 1306267"/>
                <a:gd name="connsiteY9-856" fmla="*/ 1179342 h 1424419"/>
                <a:gd name="connsiteX10-857" fmla="*/ 792288 w 1306267"/>
                <a:gd name="connsiteY10-858" fmla="*/ 1385653 h 1424419"/>
                <a:gd name="connsiteX11-859" fmla="*/ 522686 w 1306267"/>
                <a:gd name="connsiteY11-860" fmla="*/ 1384922 h 1424419"/>
                <a:gd name="connsiteX12-861" fmla="*/ 90241 w 1306267"/>
                <a:gd name="connsiteY12-862" fmla="*/ 1150634 h 1424419"/>
                <a:gd name="connsiteX13-863" fmla="*/ 61328 w 1306267"/>
                <a:gd name="connsiteY13-864" fmla="*/ 1127231 h 1424419"/>
                <a:gd name="connsiteX14-865" fmla="*/ 667 w 1306267"/>
                <a:gd name="connsiteY14-866" fmla="*/ 999105 h 1424419"/>
                <a:gd name="connsiteX15-867" fmla="*/ 0 w 1306267"/>
                <a:gd name="connsiteY15-868" fmla="*/ 972364 h 1424419"/>
                <a:gd name="connsiteX16-869" fmla="*/ 2496 w 1306267"/>
                <a:gd name="connsiteY16-870" fmla="*/ 463106 h 1424419"/>
                <a:gd name="connsiteX17-871" fmla="*/ 2458 w 1306267"/>
                <a:gd name="connsiteY17-872" fmla="*/ 429563 h 1424419"/>
                <a:gd name="connsiteX18-873" fmla="*/ 75248 w 1306267"/>
                <a:gd name="connsiteY18-874" fmla="*/ 303202 h 1424419"/>
                <a:gd name="connsiteX19-875" fmla="*/ 106293 w 1306267"/>
                <a:gd name="connsiteY19-876" fmla="*/ 282597 h 1424419"/>
                <a:gd name="connsiteX20-877" fmla="*/ 541533 w 1306267"/>
                <a:gd name="connsiteY20-878" fmla="*/ 38110 h 1424419"/>
                <a:gd name="connsiteX21-879" fmla="*/ 653528 w 1306267"/>
                <a:gd name="connsiteY21-880" fmla="*/ 0 h 1424419"/>
                <a:gd name="connsiteX0-881" fmla="*/ 653528 w 1306267"/>
                <a:gd name="connsiteY0-882" fmla="*/ 0 h 1424419"/>
                <a:gd name="connsiteX1-883" fmla="*/ 757287 w 1306267"/>
                <a:gd name="connsiteY1-884" fmla="*/ 32444 h 1424419"/>
                <a:gd name="connsiteX2-885" fmla="*/ 1206876 w 1306267"/>
                <a:gd name="connsiteY2-886" fmla="*/ 284945 h 1424419"/>
                <a:gd name="connsiteX3-887" fmla="*/ 1237706 w 1306267"/>
                <a:gd name="connsiteY3-888" fmla="*/ 306775 h 1424419"/>
                <a:gd name="connsiteX4-889" fmla="*/ 1301712 w 1306267"/>
                <a:gd name="connsiteY4-890" fmla="*/ 442384 h 1424419"/>
                <a:gd name="connsiteX5-891" fmla="*/ 1303099 w 1306267"/>
                <a:gd name="connsiteY5-892" fmla="*/ 495558 h 1424419"/>
                <a:gd name="connsiteX6-893" fmla="*/ 1303099 w 1306267"/>
                <a:gd name="connsiteY6-894" fmla="*/ 952393 h 1424419"/>
                <a:gd name="connsiteX7-895" fmla="*/ 1305306 w 1306267"/>
                <a:gd name="connsiteY7-896" fmla="*/ 990115 h 1424419"/>
                <a:gd name="connsiteX8-897" fmla="*/ 1255800 w 1306267"/>
                <a:gd name="connsiteY8-898" fmla="*/ 1142552 h 1424419"/>
                <a:gd name="connsiteX9-899" fmla="*/ 1172881 w 1306267"/>
                <a:gd name="connsiteY9-900" fmla="*/ 1179342 h 1424419"/>
                <a:gd name="connsiteX10-901" fmla="*/ 792288 w 1306267"/>
                <a:gd name="connsiteY10-902" fmla="*/ 1385653 h 1424419"/>
                <a:gd name="connsiteX11-903" fmla="*/ 522686 w 1306267"/>
                <a:gd name="connsiteY11-904" fmla="*/ 1384922 h 1424419"/>
                <a:gd name="connsiteX12-905" fmla="*/ 90241 w 1306267"/>
                <a:gd name="connsiteY12-906" fmla="*/ 1150634 h 1424419"/>
                <a:gd name="connsiteX13-907" fmla="*/ 55672 w 1306267"/>
                <a:gd name="connsiteY13-908" fmla="*/ 1124403 h 1424419"/>
                <a:gd name="connsiteX14-909" fmla="*/ 667 w 1306267"/>
                <a:gd name="connsiteY14-910" fmla="*/ 999105 h 1424419"/>
                <a:gd name="connsiteX15-911" fmla="*/ 0 w 1306267"/>
                <a:gd name="connsiteY15-912" fmla="*/ 972364 h 1424419"/>
                <a:gd name="connsiteX16-913" fmla="*/ 2496 w 1306267"/>
                <a:gd name="connsiteY16-914" fmla="*/ 463106 h 1424419"/>
                <a:gd name="connsiteX17-915" fmla="*/ 2458 w 1306267"/>
                <a:gd name="connsiteY17-916" fmla="*/ 429563 h 1424419"/>
                <a:gd name="connsiteX18-917" fmla="*/ 75248 w 1306267"/>
                <a:gd name="connsiteY18-918" fmla="*/ 303202 h 1424419"/>
                <a:gd name="connsiteX19-919" fmla="*/ 106293 w 1306267"/>
                <a:gd name="connsiteY19-920" fmla="*/ 282597 h 1424419"/>
                <a:gd name="connsiteX20-921" fmla="*/ 541533 w 1306267"/>
                <a:gd name="connsiteY20-922" fmla="*/ 38110 h 1424419"/>
                <a:gd name="connsiteX21-923" fmla="*/ 653528 w 1306267"/>
                <a:gd name="connsiteY21-924" fmla="*/ 0 h 1424419"/>
                <a:gd name="connsiteX0-925" fmla="*/ 653528 w 1306267"/>
                <a:gd name="connsiteY0-926" fmla="*/ 0 h 1424419"/>
                <a:gd name="connsiteX1-927" fmla="*/ 757287 w 1306267"/>
                <a:gd name="connsiteY1-928" fmla="*/ 32444 h 1424419"/>
                <a:gd name="connsiteX2-929" fmla="*/ 1206876 w 1306267"/>
                <a:gd name="connsiteY2-930" fmla="*/ 284945 h 1424419"/>
                <a:gd name="connsiteX3-931" fmla="*/ 1237706 w 1306267"/>
                <a:gd name="connsiteY3-932" fmla="*/ 306775 h 1424419"/>
                <a:gd name="connsiteX4-933" fmla="*/ 1301712 w 1306267"/>
                <a:gd name="connsiteY4-934" fmla="*/ 442384 h 1424419"/>
                <a:gd name="connsiteX5-935" fmla="*/ 1303099 w 1306267"/>
                <a:gd name="connsiteY5-936" fmla="*/ 495558 h 1424419"/>
                <a:gd name="connsiteX6-937" fmla="*/ 1303099 w 1306267"/>
                <a:gd name="connsiteY6-938" fmla="*/ 952393 h 1424419"/>
                <a:gd name="connsiteX7-939" fmla="*/ 1305306 w 1306267"/>
                <a:gd name="connsiteY7-940" fmla="*/ 990115 h 1424419"/>
                <a:gd name="connsiteX8-941" fmla="*/ 1255800 w 1306267"/>
                <a:gd name="connsiteY8-942" fmla="*/ 1142552 h 1424419"/>
                <a:gd name="connsiteX9-943" fmla="*/ 1172881 w 1306267"/>
                <a:gd name="connsiteY9-944" fmla="*/ 1179342 h 1424419"/>
                <a:gd name="connsiteX10-945" fmla="*/ 792288 w 1306267"/>
                <a:gd name="connsiteY10-946" fmla="*/ 1385653 h 1424419"/>
                <a:gd name="connsiteX11-947" fmla="*/ 522686 w 1306267"/>
                <a:gd name="connsiteY11-948" fmla="*/ 1384922 h 1424419"/>
                <a:gd name="connsiteX12-949" fmla="*/ 90241 w 1306267"/>
                <a:gd name="connsiteY12-950" fmla="*/ 1150634 h 1424419"/>
                <a:gd name="connsiteX13-951" fmla="*/ 55672 w 1306267"/>
                <a:gd name="connsiteY13-952" fmla="*/ 1124403 h 1424419"/>
                <a:gd name="connsiteX14-953" fmla="*/ 667 w 1306267"/>
                <a:gd name="connsiteY14-954" fmla="*/ 999105 h 1424419"/>
                <a:gd name="connsiteX15-955" fmla="*/ 0 w 1306267"/>
                <a:gd name="connsiteY15-956" fmla="*/ 972364 h 1424419"/>
                <a:gd name="connsiteX16-957" fmla="*/ 2496 w 1306267"/>
                <a:gd name="connsiteY16-958" fmla="*/ 463106 h 1424419"/>
                <a:gd name="connsiteX17-959" fmla="*/ 2458 w 1306267"/>
                <a:gd name="connsiteY17-960" fmla="*/ 429563 h 1424419"/>
                <a:gd name="connsiteX18-961" fmla="*/ 75248 w 1306267"/>
                <a:gd name="connsiteY18-962" fmla="*/ 303202 h 1424419"/>
                <a:gd name="connsiteX19-963" fmla="*/ 106293 w 1306267"/>
                <a:gd name="connsiteY19-964" fmla="*/ 282597 h 1424419"/>
                <a:gd name="connsiteX20-965" fmla="*/ 541533 w 1306267"/>
                <a:gd name="connsiteY20-966" fmla="*/ 38110 h 1424419"/>
                <a:gd name="connsiteX21-967" fmla="*/ 653528 w 1306267"/>
                <a:gd name="connsiteY21-968" fmla="*/ 0 h 1424419"/>
                <a:gd name="connsiteX0-969" fmla="*/ 653528 w 1306267"/>
                <a:gd name="connsiteY0-970" fmla="*/ 0 h 1424419"/>
                <a:gd name="connsiteX1-971" fmla="*/ 757287 w 1306267"/>
                <a:gd name="connsiteY1-972" fmla="*/ 32444 h 1424419"/>
                <a:gd name="connsiteX2-973" fmla="*/ 1206876 w 1306267"/>
                <a:gd name="connsiteY2-974" fmla="*/ 284945 h 1424419"/>
                <a:gd name="connsiteX3-975" fmla="*/ 1237706 w 1306267"/>
                <a:gd name="connsiteY3-976" fmla="*/ 306775 h 1424419"/>
                <a:gd name="connsiteX4-977" fmla="*/ 1301712 w 1306267"/>
                <a:gd name="connsiteY4-978" fmla="*/ 442384 h 1424419"/>
                <a:gd name="connsiteX5-979" fmla="*/ 1303099 w 1306267"/>
                <a:gd name="connsiteY5-980" fmla="*/ 495558 h 1424419"/>
                <a:gd name="connsiteX6-981" fmla="*/ 1303099 w 1306267"/>
                <a:gd name="connsiteY6-982" fmla="*/ 952393 h 1424419"/>
                <a:gd name="connsiteX7-983" fmla="*/ 1305306 w 1306267"/>
                <a:gd name="connsiteY7-984" fmla="*/ 990115 h 1424419"/>
                <a:gd name="connsiteX8-985" fmla="*/ 1255800 w 1306267"/>
                <a:gd name="connsiteY8-986" fmla="*/ 1142552 h 1424419"/>
                <a:gd name="connsiteX9-987" fmla="*/ 1172881 w 1306267"/>
                <a:gd name="connsiteY9-988" fmla="*/ 1179342 h 1424419"/>
                <a:gd name="connsiteX10-989" fmla="*/ 792288 w 1306267"/>
                <a:gd name="connsiteY10-990" fmla="*/ 1385653 h 1424419"/>
                <a:gd name="connsiteX11-991" fmla="*/ 522686 w 1306267"/>
                <a:gd name="connsiteY11-992" fmla="*/ 1384922 h 1424419"/>
                <a:gd name="connsiteX12-993" fmla="*/ 90241 w 1306267"/>
                <a:gd name="connsiteY12-994" fmla="*/ 1150634 h 1424419"/>
                <a:gd name="connsiteX13-995" fmla="*/ 55672 w 1306267"/>
                <a:gd name="connsiteY13-996" fmla="*/ 1124403 h 1424419"/>
                <a:gd name="connsiteX14-997" fmla="*/ 667 w 1306267"/>
                <a:gd name="connsiteY14-998" fmla="*/ 999105 h 1424419"/>
                <a:gd name="connsiteX15-999" fmla="*/ 0 w 1306267"/>
                <a:gd name="connsiteY15-1000" fmla="*/ 972364 h 1424419"/>
                <a:gd name="connsiteX16-1001" fmla="*/ 2496 w 1306267"/>
                <a:gd name="connsiteY16-1002" fmla="*/ 463106 h 1424419"/>
                <a:gd name="connsiteX17-1003" fmla="*/ 2458 w 1306267"/>
                <a:gd name="connsiteY17-1004" fmla="*/ 429563 h 1424419"/>
                <a:gd name="connsiteX18-1005" fmla="*/ 75248 w 1306267"/>
                <a:gd name="connsiteY18-1006" fmla="*/ 303202 h 1424419"/>
                <a:gd name="connsiteX19-1007" fmla="*/ 106293 w 1306267"/>
                <a:gd name="connsiteY19-1008" fmla="*/ 282597 h 1424419"/>
                <a:gd name="connsiteX20-1009" fmla="*/ 541533 w 1306267"/>
                <a:gd name="connsiteY20-1010" fmla="*/ 38110 h 1424419"/>
                <a:gd name="connsiteX21-1011" fmla="*/ 653528 w 1306267"/>
                <a:gd name="connsiteY21-1012" fmla="*/ 0 h 1424419"/>
                <a:gd name="connsiteX0-1013" fmla="*/ 653528 w 1306267"/>
                <a:gd name="connsiteY0-1014" fmla="*/ 0 h 1424419"/>
                <a:gd name="connsiteX1-1015" fmla="*/ 757287 w 1306267"/>
                <a:gd name="connsiteY1-1016" fmla="*/ 32444 h 1424419"/>
                <a:gd name="connsiteX2-1017" fmla="*/ 1206876 w 1306267"/>
                <a:gd name="connsiteY2-1018" fmla="*/ 284945 h 1424419"/>
                <a:gd name="connsiteX3-1019" fmla="*/ 1237706 w 1306267"/>
                <a:gd name="connsiteY3-1020" fmla="*/ 306775 h 1424419"/>
                <a:gd name="connsiteX4-1021" fmla="*/ 1301712 w 1306267"/>
                <a:gd name="connsiteY4-1022" fmla="*/ 442384 h 1424419"/>
                <a:gd name="connsiteX5-1023" fmla="*/ 1303099 w 1306267"/>
                <a:gd name="connsiteY5-1024" fmla="*/ 495558 h 1424419"/>
                <a:gd name="connsiteX6-1025" fmla="*/ 1303099 w 1306267"/>
                <a:gd name="connsiteY6-1026" fmla="*/ 952393 h 1424419"/>
                <a:gd name="connsiteX7-1027" fmla="*/ 1305306 w 1306267"/>
                <a:gd name="connsiteY7-1028" fmla="*/ 990115 h 1424419"/>
                <a:gd name="connsiteX8-1029" fmla="*/ 1255800 w 1306267"/>
                <a:gd name="connsiteY8-1030" fmla="*/ 1142552 h 1424419"/>
                <a:gd name="connsiteX9-1031" fmla="*/ 1172881 w 1306267"/>
                <a:gd name="connsiteY9-1032" fmla="*/ 1179342 h 1424419"/>
                <a:gd name="connsiteX10-1033" fmla="*/ 792288 w 1306267"/>
                <a:gd name="connsiteY10-1034" fmla="*/ 1385653 h 1424419"/>
                <a:gd name="connsiteX11-1035" fmla="*/ 522686 w 1306267"/>
                <a:gd name="connsiteY11-1036" fmla="*/ 1384922 h 1424419"/>
                <a:gd name="connsiteX12-1037" fmla="*/ 90241 w 1306267"/>
                <a:gd name="connsiteY12-1038" fmla="*/ 1150634 h 1424419"/>
                <a:gd name="connsiteX13-1039" fmla="*/ 55672 w 1306267"/>
                <a:gd name="connsiteY13-1040" fmla="*/ 1124403 h 1424419"/>
                <a:gd name="connsiteX14-1041" fmla="*/ 667 w 1306267"/>
                <a:gd name="connsiteY14-1042" fmla="*/ 999105 h 1424419"/>
                <a:gd name="connsiteX15-1043" fmla="*/ 0 w 1306267"/>
                <a:gd name="connsiteY15-1044" fmla="*/ 972364 h 1424419"/>
                <a:gd name="connsiteX16-1045" fmla="*/ 2496 w 1306267"/>
                <a:gd name="connsiteY16-1046" fmla="*/ 463106 h 1424419"/>
                <a:gd name="connsiteX17-1047" fmla="*/ 2458 w 1306267"/>
                <a:gd name="connsiteY17-1048" fmla="*/ 429563 h 1424419"/>
                <a:gd name="connsiteX18-1049" fmla="*/ 75248 w 1306267"/>
                <a:gd name="connsiteY18-1050" fmla="*/ 303202 h 1424419"/>
                <a:gd name="connsiteX19-1051" fmla="*/ 106293 w 1306267"/>
                <a:gd name="connsiteY19-1052" fmla="*/ 282597 h 1424419"/>
                <a:gd name="connsiteX20-1053" fmla="*/ 541533 w 1306267"/>
                <a:gd name="connsiteY20-1054" fmla="*/ 38110 h 1424419"/>
                <a:gd name="connsiteX21-1055" fmla="*/ 653528 w 1306267"/>
                <a:gd name="connsiteY21-1056" fmla="*/ 0 h 1424419"/>
                <a:gd name="connsiteX0-1057" fmla="*/ 653528 w 1306267"/>
                <a:gd name="connsiteY0-1058" fmla="*/ 0 h 1424419"/>
                <a:gd name="connsiteX1-1059" fmla="*/ 757287 w 1306267"/>
                <a:gd name="connsiteY1-1060" fmla="*/ 32444 h 1424419"/>
                <a:gd name="connsiteX2-1061" fmla="*/ 1206876 w 1306267"/>
                <a:gd name="connsiteY2-1062" fmla="*/ 284945 h 1424419"/>
                <a:gd name="connsiteX3-1063" fmla="*/ 1237706 w 1306267"/>
                <a:gd name="connsiteY3-1064" fmla="*/ 306775 h 1424419"/>
                <a:gd name="connsiteX4-1065" fmla="*/ 1301712 w 1306267"/>
                <a:gd name="connsiteY4-1066" fmla="*/ 442384 h 1424419"/>
                <a:gd name="connsiteX5-1067" fmla="*/ 1303099 w 1306267"/>
                <a:gd name="connsiteY5-1068" fmla="*/ 495558 h 1424419"/>
                <a:gd name="connsiteX6-1069" fmla="*/ 1303099 w 1306267"/>
                <a:gd name="connsiteY6-1070" fmla="*/ 952393 h 1424419"/>
                <a:gd name="connsiteX7-1071" fmla="*/ 1305306 w 1306267"/>
                <a:gd name="connsiteY7-1072" fmla="*/ 990115 h 1424419"/>
                <a:gd name="connsiteX8-1073" fmla="*/ 1255800 w 1306267"/>
                <a:gd name="connsiteY8-1074" fmla="*/ 1142552 h 1424419"/>
                <a:gd name="connsiteX9-1075" fmla="*/ 1172881 w 1306267"/>
                <a:gd name="connsiteY9-1076" fmla="*/ 1179342 h 1424419"/>
                <a:gd name="connsiteX10-1077" fmla="*/ 792288 w 1306267"/>
                <a:gd name="connsiteY10-1078" fmla="*/ 1385653 h 1424419"/>
                <a:gd name="connsiteX11-1079" fmla="*/ 522686 w 1306267"/>
                <a:gd name="connsiteY11-1080" fmla="*/ 1384922 h 1424419"/>
                <a:gd name="connsiteX12-1081" fmla="*/ 90241 w 1306267"/>
                <a:gd name="connsiteY12-1082" fmla="*/ 1150634 h 1424419"/>
                <a:gd name="connsiteX13-1083" fmla="*/ 55672 w 1306267"/>
                <a:gd name="connsiteY13-1084" fmla="*/ 1124403 h 1424419"/>
                <a:gd name="connsiteX14-1085" fmla="*/ 667 w 1306267"/>
                <a:gd name="connsiteY14-1086" fmla="*/ 999105 h 1424419"/>
                <a:gd name="connsiteX15-1087" fmla="*/ 0 w 1306267"/>
                <a:gd name="connsiteY15-1088" fmla="*/ 972364 h 1424419"/>
                <a:gd name="connsiteX16-1089" fmla="*/ 2496 w 1306267"/>
                <a:gd name="connsiteY16-1090" fmla="*/ 463106 h 1424419"/>
                <a:gd name="connsiteX17-1091" fmla="*/ 2458 w 1306267"/>
                <a:gd name="connsiteY17-1092" fmla="*/ 429563 h 1424419"/>
                <a:gd name="connsiteX18-1093" fmla="*/ 75248 w 1306267"/>
                <a:gd name="connsiteY18-1094" fmla="*/ 303202 h 1424419"/>
                <a:gd name="connsiteX19-1095" fmla="*/ 106293 w 1306267"/>
                <a:gd name="connsiteY19-1096" fmla="*/ 282597 h 1424419"/>
                <a:gd name="connsiteX20-1097" fmla="*/ 541533 w 1306267"/>
                <a:gd name="connsiteY20-1098" fmla="*/ 38110 h 1424419"/>
                <a:gd name="connsiteX21-1099" fmla="*/ 653528 w 1306267"/>
                <a:gd name="connsiteY21-1100" fmla="*/ 0 h 1424419"/>
                <a:gd name="connsiteX0-1101" fmla="*/ 653528 w 1306267"/>
                <a:gd name="connsiteY0-1102" fmla="*/ 0 h 1424419"/>
                <a:gd name="connsiteX1-1103" fmla="*/ 757287 w 1306267"/>
                <a:gd name="connsiteY1-1104" fmla="*/ 32444 h 1424419"/>
                <a:gd name="connsiteX2-1105" fmla="*/ 1206876 w 1306267"/>
                <a:gd name="connsiteY2-1106" fmla="*/ 284945 h 1424419"/>
                <a:gd name="connsiteX3-1107" fmla="*/ 1237706 w 1306267"/>
                <a:gd name="connsiteY3-1108" fmla="*/ 306775 h 1424419"/>
                <a:gd name="connsiteX4-1109" fmla="*/ 1301712 w 1306267"/>
                <a:gd name="connsiteY4-1110" fmla="*/ 442384 h 1424419"/>
                <a:gd name="connsiteX5-1111" fmla="*/ 1303099 w 1306267"/>
                <a:gd name="connsiteY5-1112" fmla="*/ 495558 h 1424419"/>
                <a:gd name="connsiteX6-1113" fmla="*/ 1303099 w 1306267"/>
                <a:gd name="connsiteY6-1114" fmla="*/ 952393 h 1424419"/>
                <a:gd name="connsiteX7-1115" fmla="*/ 1305306 w 1306267"/>
                <a:gd name="connsiteY7-1116" fmla="*/ 990115 h 1424419"/>
                <a:gd name="connsiteX8-1117" fmla="*/ 1255800 w 1306267"/>
                <a:gd name="connsiteY8-1118" fmla="*/ 1142552 h 1424419"/>
                <a:gd name="connsiteX9-1119" fmla="*/ 1172881 w 1306267"/>
                <a:gd name="connsiteY9-1120" fmla="*/ 1179342 h 1424419"/>
                <a:gd name="connsiteX10-1121" fmla="*/ 792288 w 1306267"/>
                <a:gd name="connsiteY10-1122" fmla="*/ 1385653 h 1424419"/>
                <a:gd name="connsiteX11-1123" fmla="*/ 522686 w 1306267"/>
                <a:gd name="connsiteY11-1124" fmla="*/ 1384922 h 1424419"/>
                <a:gd name="connsiteX12-1125" fmla="*/ 90241 w 1306267"/>
                <a:gd name="connsiteY12-1126" fmla="*/ 1150634 h 1424419"/>
                <a:gd name="connsiteX13-1127" fmla="*/ 48904 w 1306267"/>
                <a:gd name="connsiteY13-1128" fmla="*/ 1124403 h 1424419"/>
                <a:gd name="connsiteX14-1129" fmla="*/ 667 w 1306267"/>
                <a:gd name="connsiteY14-1130" fmla="*/ 999105 h 1424419"/>
                <a:gd name="connsiteX15-1131" fmla="*/ 0 w 1306267"/>
                <a:gd name="connsiteY15-1132" fmla="*/ 972364 h 1424419"/>
                <a:gd name="connsiteX16-1133" fmla="*/ 2496 w 1306267"/>
                <a:gd name="connsiteY16-1134" fmla="*/ 463106 h 1424419"/>
                <a:gd name="connsiteX17-1135" fmla="*/ 2458 w 1306267"/>
                <a:gd name="connsiteY17-1136" fmla="*/ 429563 h 1424419"/>
                <a:gd name="connsiteX18-1137" fmla="*/ 75248 w 1306267"/>
                <a:gd name="connsiteY18-1138" fmla="*/ 303202 h 1424419"/>
                <a:gd name="connsiteX19-1139" fmla="*/ 106293 w 1306267"/>
                <a:gd name="connsiteY19-1140" fmla="*/ 282597 h 1424419"/>
                <a:gd name="connsiteX20-1141" fmla="*/ 541533 w 1306267"/>
                <a:gd name="connsiteY20-1142" fmla="*/ 38110 h 1424419"/>
                <a:gd name="connsiteX21-1143" fmla="*/ 653528 w 1306267"/>
                <a:gd name="connsiteY21-1144" fmla="*/ 0 h 1424419"/>
                <a:gd name="connsiteX0-1145" fmla="*/ 653528 w 1306267"/>
                <a:gd name="connsiteY0-1146" fmla="*/ 0 h 1424419"/>
                <a:gd name="connsiteX1-1147" fmla="*/ 757287 w 1306267"/>
                <a:gd name="connsiteY1-1148" fmla="*/ 32444 h 1424419"/>
                <a:gd name="connsiteX2-1149" fmla="*/ 1206876 w 1306267"/>
                <a:gd name="connsiteY2-1150" fmla="*/ 284945 h 1424419"/>
                <a:gd name="connsiteX3-1151" fmla="*/ 1237706 w 1306267"/>
                <a:gd name="connsiteY3-1152" fmla="*/ 306775 h 1424419"/>
                <a:gd name="connsiteX4-1153" fmla="*/ 1301712 w 1306267"/>
                <a:gd name="connsiteY4-1154" fmla="*/ 442384 h 1424419"/>
                <a:gd name="connsiteX5-1155" fmla="*/ 1303099 w 1306267"/>
                <a:gd name="connsiteY5-1156" fmla="*/ 495558 h 1424419"/>
                <a:gd name="connsiteX6-1157" fmla="*/ 1303099 w 1306267"/>
                <a:gd name="connsiteY6-1158" fmla="*/ 952393 h 1424419"/>
                <a:gd name="connsiteX7-1159" fmla="*/ 1305306 w 1306267"/>
                <a:gd name="connsiteY7-1160" fmla="*/ 990115 h 1424419"/>
                <a:gd name="connsiteX8-1161" fmla="*/ 1255800 w 1306267"/>
                <a:gd name="connsiteY8-1162" fmla="*/ 1142552 h 1424419"/>
                <a:gd name="connsiteX9-1163" fmla="*/ 1172881 w 1306267"/>
                <a:gd name="connsiteY9-1164" fmla="*/ 1179342 h 1424419"/>
                <a:gd name="connsiteX10-1165" fmla="*/ 792288 w 1306267"/>
                <a:gd name="connsiteY10-1166" fmla="*/ 1385653 h 1424419"/>
                <a:gd name="connsiteX11-1167" fmla="*/ 522686 w 1306267"/>
                <a:gd name="connsiteY11-1168" fmla="*/ 1384922 h 1424419"/>
                <a:gd name="connsiteX12-1169" fmla="*/ 90241 w 1306267"/>
                <a:gd name="connsiteY12-1170" fmla="*/ 1150634 h 1424419"/>
                <a:gd name="connsiteX13-1171" fmla="*/ 48904 w 1306267"/>
                <a:gd name="connsiteY13-1172" fmla="*/ 1124403 h 1424419"/>
                <a:gd name="connsiteX14-1173" fmla="*/ 667 w 1306267"/>
                <a:gd name="connsiteY14-1174" fmla="*/ 999105 h 1424419"/>
                <a:gd name="connsiteX15-1175" fmla="*/ 0 w 1306267"/>
                <a:gd name="connsiteY15-1176" fmla="*/ 972364 h 1424419"/>
                <a:gd name="connsiteX16-1177" fmla="*/ 2496 w 1306267"/>
                <a:gd name="connsiteY16-1178" fmla="*/ 463106 h 1424419"/>
                <a:gd name="connsiteX17-1179" fmla="*/ 2458 w 1306267"/>
                <a:gd name="connsiteY17-1180" fmla="*/ 429563 h 1424419"/>
                <a:gd name="connsiteX18-1181" fmla="*/ 75248 w 1306267"/>
                <a:gd name="connsiteY18-1182" fmla="*/ 303202 h 1424419"/>
                <a:gd name="connsiteX19-1183" fmla="*/ 106293 w 1306267"/>
                <a:gd name="connsiteY19-1184" fmla="*/ 282597 h 1424419"/>
                <a:gd name="connsiteX20-1185" fmla="*/ 541533 w 1306267"/>
                <a:gd name="connsiteY20-1186" fmla="*/ 38110 h 1424419"/>
                <a:gd name="connsiteX21-1187" fmla="*/ 653528 w 1306267"/>
                <a:gd name="connsiteY21-1188" fmla="*/ 0 h 1424419"/>
                <a:gd name="connsiteX0-1189" fmla="*/ 653528 w 1306267"/>
                <a:gd name="connsiteY0-1190" fmla="*/ 0 h 1424419"/>
                <a:gd name="connsiteX1-1191" fmla="*/ 757287 w 1306267"/>
                <a:gd name="connsiteY1-1192" fmla="*/ 32444 h 1424419"/>
                <a:gd name="connsiteX2-1193" fmla="*/ 1206876 w 1306267"/>
                <a:gd name="connsiteY2-1194" fmla="*/ 284945 h 1424419"/>
                <a:gd name="connsiteX3-1195" fmla="*/ 1237706 w 1306267"/>
                <a:gd name="connsiteY3-1196" fmla="*/ 306775 h 1424419"/>
                <a:gd name="connsiteX4-1197" fmla="*/ 1301712 w 1306267"/>
                <a:gd name="connsiteY4-1198" fmla="*/ 442384 h 1424419"/>
                <a:gd name="connsiteX5-1199" fmla="*/ 1303099 w 1306267"/>
                <a:gd name="connsiteY5-1200" fmla="*/ 495558 h 1424419"/>
                <a:gd name="connsiteX6-1201" fmla="*/ 1303099 w 1306267"/>
                <a:gd name="connsiteY6-1202" fmla="*/ 952393 h 1424419"/>
                <a:gd name="connsiteX7-1203" fmla="*/ 1305306 w 1306267"/>
                <a:gd name="connsiteY7-1204" fmla="*/ 990115 h 1424419"/>
                <a:gd name="connsiteX8-1205" fmla="*/ 1255800 w 1306267"/>
                <a:gd name="connsiteY8-1206" fmla="*/ 1142552 h 1424419"/>
                <a:gd name="connsiteX9-1207" fmla="*/ 1172881 w 1306267"/>
                <a:gd name="connsiteY9-1208" fmla="*/ 1179342 h 1424419"/>
                <a:gd name="connsiteX10-1209" fmla="*/ 792288 w 1306267"/>
                <a:gd name="connsiteY10-1210" fmla="*/ 1385653 h 1424419"/>
                <a:gd name="connsiteX11-1211" fmla="*/ 522686 w 1306267"/>
                <a:gd name="connsiteY11-1212" fmla="*/ 1384922 h 1424419"/>
                <a:gd name="connsiteX12-1213" fmla="*/ 90241 w 1306267"/>
                <a:gd name="connsiteY12-1214" fmla="*/ 1150634 h 1424419"/>
                <a:gd name="connsiteX13-1215" fmla="*/ 48904 w 1306267"/>
                <a:gd name="connsiteY13-1216" fmla="*/ 1124403 h 1424419"/>
                <a:gd name="connsiteX14-1217" fmla="*/ 667 w 1306267"/>
                <a:gd name="connsiteY14-1218" fmla="*/ 999105 h 1424419"/>
                <a:gd name="connsiteX15-1219" fmla="*/ 0 w 1306267"/>
                <a:gd name="connsiteY15-1220" fmla="*/ 972364 h 1424419"/>
                <a:gd name="connsiteX16-1221" fmla="*/ 2496 w 1306267"/>
                <a:gd name="connsiteY16-1222" fmla="*/ 463106 h 1424419"/>
                <a:gd name="connsiteX17-1223" fmla="*/ 2458 w 1306267"/>
                <a:gd name="connsiteY17-1224" fmla="*/ 429563 h 1424419"/>
                <a:gd name="connsiteX18-1225" fmla="*/ 75248 w 1306267"/>
                <a:gd name="connsiteY18-1226" fmla="*/ 303202 h 1424419"/>
                <a:gd name="connsiteX19-1227" fmla="*/ 106293 w 1306267"/>
                <a:gd name="connsiteY19-1228" fmla="*/ 282597 h 1424419"/>
                <a:gd name="connsiteX20-1229" fmla="*/ 541533 w 1306267"/>
                <a:gd name="connsiteY20-1230" fmla="*/ 38110 h 1424419"/>
                <a:gd name="connsiteX21-1231" fmla="*/ 653528 w 1306267"/>
                <a:gd name="connsiteY21-1232" fmla="*/ 0 h 1424419"/>
                <a:gd name="connsiteX0-1233" fmla="*/ 653528 w 1306267"/>
                <a:gd name="connsiteY0-1234" fmla="*/ 0 h 1424419"/>
                <a:gd name="connsiteX1-1235" fmla="*/ 757287 w 1306267"/>
                <a:gd name="connsiteY1-1236" fmla="*/ 32444 h 1424419"/>
                <a:gd name="connsiteX2-1237" fmla="*/ 1206876 w 1306267"/>
                <a:gd name="connsiteY2-1238" fmla="*/ 284945 h 1424419"/>
                <a:gd name="connsiteX3-1239" fmla="*/ 1237706 w 1306267"/>
                <a:gd name="connsiteY3-1240" fmla="*/ 306775 h 1424419"/>
                <a:gd name="connsiteX4-1241" fmla="*/ 1301712 w 1306267"/>
                <a:gd name="connsiteY4-1242" fmla="*/ 442384 h 1424419"/>
                <a:gd name="connsiteX5-1243" fmla="*/ 1303099 w 1306267"/>
                <a:gd name="connsiteY5-1244" fmla="*/ 495558 h 1424419"/>
                <a:gd name="connsiteX6-1245" fmla="*/ 1303099 w 1306267"/>
                <a:gd name="connsiteY6-1246" fmla="*/ 952393 h 1424419"/>
                <a:gd name="connsiteX7-1247" fmla="*/ 1305306 w 1306267"/>
                <a:gd name="connsiteY7-1248" fmla="*/ 990115 h 1424419"/>
                <a:gd name="connsiteX8-1249" fmla="*/ 1255800 w 1306267"/>
                <a:gd name="connsiteY8-1250" fmla="*/ 1142552 h 1424419"/>
                <a:gd name="connsiteX9-1251" fmla="*/ 1172881 w 1306267"/>
                <a:gd name="connsiteY9-1252" fmla="*/ 1179342 h 1424419"/>
                <a:gd name="connsiteX10-1253" fmla="*/ 792288 w 1306267"/>
                <a:gd name="connsiteY10-1254" fmla="*/ 1385653 h 1424419"/>
                <a:gd name="connsiteX11-1255" fmla="*/ 522686 w 1306267"/>
                <a:gd name="connsiteY11-1256" fmla="*/ 1384922 h 1424419"/>
                <a:gd name="connsiteX12-1257" fmla="*/ 90241 w 1306267"/>
                <a:gd name="connsiteY12-1258" fmla="*/ 1150634 h 1424419"/>
                <a:gd name="connsiteX13-1259" fmla="*/ 48904 w 1306267"/>
                <a:gd name="connsiteY13-1260" fmla="*/ 1124403 h 1424419"/>
                <a:gd name="connsiteX14-1261" fmla="*/ 667 w 1306267"/>
                <a:gd name="connsiteY14-1262" fmla="*/ 999105 h 1424419"/>
                <a:gd name="connsiteX15-1263" fmla="*/ 0 w 1306267"/>
                <a:gd name="connsiteY15-1264" fmla="*/ 972364 h 1424419"/>
                <a:gd name="connsiteX16-1265" fmla="*/ 2496 w 1306267"/>
                <a:gd name="connsiteY16-1266" fmla="*/ 463106 h 1424419"/>
                <a:gd name="connsiteX17-1267" fmla="*/ 2458 w 1306267"/>
                <a:gd name="connsiteY17-1268" fmla="*/ 429563 h 1424419"/>
                <a:gd name="connsiteX18-1269" fmla="*/ 75248 w 1306267"/>
                <a:gd name="connsiteY18-1270" fmla="*/ 303202 h 1424419"/>
                <a:gd name="connsiteX19-1271" fmla="*/ 106293 w 1306267"/>
                <a:gd name="connsiteY19-1272" fmla="*/ 282597 h 1424419"/>
                <a:gd name="connsiteX20-1273" fmla="*/ 541533 w 1306267"/>
                <a:gd name="connsiteY20-1274" fmla="*/ 38110 h 1424419"/>
                <a:gd name="connsiteX21-1275" fmla="*/ 653528 w 1306267"/>
                <a:gd name="connsiteY21-1276" fmla="*/ 0 h 1424419"/>
                <a:gd name="connsiteX0-1277" fmla="*/ 653528 w 1306267"/>
                <a:gd name="connsiteY0-1278" fmla="*/ 0 h 1424419"/>
                <a:gd name="connsiteX1-1279" fmla="*/ 757287 w 1306267"/>
                <a:gd name="connsiteY1-1280" fmla="*/ 32444 h 1424419"/>
                <a:gd name="connsiteX2-1281" fmla="*/ 1206876 w 1306267"/>
                <a:gd name="connsiteY2-1282" fmla="*/ 284945 h 1424419"/>
                <a:gd name="connsiteX3-1283" fmla="*/ 1237706 w 1306267"/>
                <a:gd name="connsiteY3-1284" fmla="*/ 306775 h 1424419"/>
                <a:gd name="connsiteX4-1285" fmla="*/ 1301712 w 1306267"/>
                <a:gd name="connsiteY4-1286" fmla="*/ 442384 h 1424419"/>
                <a:gd name="connsiteX5-1287" fmla="*/ 1303099 w 1306267"/>
                <a:gd name="connsiteY5-1288" fmla="*/ 495558 h 1424419"/>
                <a:gd name="connsiteX6-1289" fmla="*/ 1303099 w 1306267"/>
                <a:gd name="connsiteY6-1290" fmla="*/ 952393 h 1424419"/>
                <a:gd name="connsiteX7-1291" fmla="*/ 1305306 w 1306267"/>
                <a:gd name="connsiteY7-1292" fmla="*/ 990115 h 1424419"/>
                <a:gd name="connsiteX8-1293" fmla="*/ 1255800 w 1306267"/>
                <a:gd name="connsiteY8-1294" fmla="*/ 1142552 h 1424419"/>
                <a:gd name="connsiteX9-1295" fmla="*/ 1172881 w 1306267"/>
                <a:gd name="connsiteY9-1296" fmla="*/ 1179342 h 1424419"/>
                <a:gd name="connsiteX10-1297" fmla="*/ 792288 w 1306267"/>
                <a:gd name="connsiteY10-1298" fmla="*/ 1385653 h 1424419"/>
                <a:gd name="connsiteX11-1299" fmla="*/ 522686 w 1306267"/>
                <a:gd name="connsiteY11-1300" fmla="*/ 1384922 h 1424419"/>
                <a:gd name="connsiteX12-1301" fmla="*/ 97009 w 1306267"/>
                <a:gd name="connsiteY12-1302" fmla="*/ 1161462 h 1424419"/>
                <a:gd name="connsiteX13-1303" fmla="*/ 48904 w 1306267"/>
                <a:gd name="connsiteY13-1304" fmla="*/ 1124403 h 1424419"/>
                <a:gd name="connsiteX14-1305" fmla="*/ 667 w 1306267"/>
                <a:gd name="connsiteY14-1306" fmla="*/ 999105 h 1424419"/>
                <a:gd name="connsiteX15-1307" fmla="*/ 0 w 1306267"/>
                <a:gd name="connsiteY15-1308" fmla="*/ 972364 h 1424419"/>
                <a:gd name="connsiteX16-1309" fmla="*/ 2496 w 1306267"/>
                <a:gd name="connsiteY16-1310" fmla="*/ 463106 h 1424419"/>
                <a:gd name="connsiteX17-1311" fmla="*/ 2458 w 1306267"/>
                <a:gd name="connsiteY17-1312" fmla="*/ 429563 h 1424419"/>
                <a:gd name="connsiteX18-1313" fmla="*/ 75248 w 1306267"/>
                <a:gd name="connsiteY18-1314" fmla="*/ 303202 h 1424419"/>
                <a:gd name="connsiteX19-1315" fmla="*/ 106293 w 1306267"/>
                <a:gd name="connsiteY19-1316" fmla="*/ 282597 h 1424419"/>
                <a:gd name="connsiteX20-1317" fmla="*/ 541533 w 1306267"/>
                <a:gd name="connsiteY20-1318" fmla="*/ 38110 h 1424419"/>
                <a:gd name="connsiteX21-1319" fmla="*/ 653528 w 1306267"/>
                <a:gd name="connsiteY21-1320" fmla="*/ 0 h 1424419"/>
                <a:gd name="connsiteX0-1321" fmla="*/ 653528 w 1306267"/>
                <a:gd name="connsiteY0-1322" fmla="*/ 0 h 1424419"/>
                <a:gd name="connsiteX1-1323" fmla="*/ 757287 w 1306267"/>
                <a:gd name="connsiteY1-1324" fmla="*/ 32444 h 1424419"/>
                <a:gd name="connsiteX2-1325" fmla="*/ 1206876 w 1306267"/>
                <a:gd name="connsiteY2-1326" fmla="*/ 284945 h 1424419"/>
                <a:gd name="connsiteX3-1327" fmla="*/ 1237706 w 1306267"/>
                <a:gd name="connsiteY3-1328" fmla="*/ 306775 h 1424419"/>
                <a:gd name="connsiteX4-1329" fmla="*/ 1301712 w 1306267"/>
                <a:gd name="connsiteY4-1330" fmla="*/ 442384 h 1424419"/>
                <a:gd name="connsiteX5-1331" fmla="*/ 1303099 w 1306267"/>
                <a:gd name="connsiteY5-1332" fmla="*/ 495558 h 1424419"/>
                <a:gd name="connsiteX6-1333" fmla="*/ 1303099 w 1306267"/>
                <a:gd name="connsiteY6-1334" fmla="*/ 952393 h 1424419"/>
                <a:gd name="connsiteX7-1335" fmla="*/ 1305306 w 1306267"/>
                <a:gd name="connsiteY7-1336" fmla="*/ 990115 h 1424419"/>
                <a:gd name="connsiteX8-1337" fmla="*/ 1255800 w 1306267"/>
                <a:gd name="connsiteY8-1338" fmla="*/ 1142552 h 1424419"/>
                <a:gd name="connsiteX9-1339" fmla="*/ 1172881 w 1306267"/>
                <a:gd name="connsiteY9-1340" fmla="*/ 1179342 h 1424419"/>
                <a:gd name="connsiteX10-1341" fmla="*/ 792288 w 1306267"/>
                <a:gd name="connsiteY10-1342" fmla="*/ 1385653 h 1424419"/>
                <a:gd name="connsiteX11-1343" fmla="*/ 522686 w 1306267"/>
                <a:gd name="connsiteY11-1344" fmla="*/ 1384922 h 1424419"/>
                <a:gd name="connsiteX12-1345" fmla="*/ 97009 w 1306267"/>
                <a:gd name="connsiteY12-1346" fmla="*/ 1161462 h 1424419"/>
                <a:gd name="connsiteX13-1347" fmla="*/ 48904 w 1306267"/>
                <a:gd name="connsiteY13-1348" fmla="*/ 1124403 h 1424419"/>
                <a:gd name="connsiteX14-1349" fmla="*/ 667 w 1306267"/>
                <a:gd name="connsiteY14-1350" fmla="*/ 999105 h 1424419"/>
                <a:gd name="connsiteX15-1351" fmla="*/ 0 w 1306267"/>
                <a:gd name="connsiteY15-1352" fmla="*/ 972364 h 1424419"/>
                <a:gd name="connsiteX16-1353" fmla="*/ 2496 w 1306267"/>
                <a:gd name="connsiteY16-1354" fmla="*/ 463106 h 1424419"/>
                <a:gd name="connsiteX17-1355" fmla="*/ 2458 w 1306267"/>
                <a:gd name="connsiteY17-1356" fmla="*/ 429563 h 1424419"/>
                <a:gd name="connsiteX18-1357" fmla="*/ 75248 w 1306267"/>
                <a:gd name="connsiteY18-1358" fmla="*/ 303202 h 1424419"/>
                <a:gd name="connsiteX19-1359" fmla="*/ 106293 w 1306267"/>
                <a:gd name="connsiteY19-1360" fmla="*/ 282597 h 1424419"/>
                <a:gd name="connsiteX20-1361" fmla="*/ 541533 w 1306267"/>
                <a:gd name="connsiteY20-1362" fmla="*/ 38110 h 1424419"/>
                <a:gd name="connsiteX21-1363" fmla="*/ 653528 w 1306267"/>
                <a:gd name="connsiteY21-1364" fmla="*/ 0 h 1424419"/>
                <a:gd name="connsiteX0-1365" fmla="*/ 653528 w 1306267"/>
                <a:gd name="connsiteY0-1366" fmla="*/ 0 h 1424419"/>
                <a:gd name="connsiteX1-1367" fmla="*/ 757287 w 1306267"/>
                <a:gd name="connsiteY1-1368" fmla="*/ 32444 h 1424419"/>
                <a:gd name="connsiteX2-1369" fmla="*/ 1206876 w 1306267"/>
                <a:gd name="connsiteY2-1370" fmla="*/ 284945 h 1424419"/>
                <a:gd name="connsiteX3-1371" fmla="*/ 1237706 w 1306267"/>
                <a:gd name="connsiteY3-1372" fmla="*/ 306775 h 1424419"/>
                <a:gd name="connsiteX4-1373" fmla="*/ 1301712 w 1306267"/>
                <a:gd name="connsiteY4-1374" fmla="*/ 442384 h 1424419"/>
                <a:gd name="connsiteX5-1375" fmla="*/ 1303099 w 1306267"/>
                <a:gd name="connsiteY5-1376" fmla="*/ 495558 h 1424419"/>
                <a:gd name="connsiteX6-1377" fmla="*/ 1303099 w 1306267"/>
                <a:gd name="connsiteY6-1378" fmla="*/ 952393 h 1424419"/>
                <a:gd name="connsiteX7-1379" fmla="*/ 1305306 w 1306267"/>
                <a:gd name="connsiteY7-1380" fmla="*/ 990115 h 1424419"/>
                <a:gd name="connsiteX8-1381" fmla="*/ 1255800 w 1306267"/>
                <a:gd name="connsiteY8-1382" fmla="*/ 1142552 h 1424419"/>
                <a:gd name="connsiteX9-1383" fmla="*/ 1172881 w 1306267"/>
                <a:gd name="connsiteY9-1384" fmla="*/ 1179342 h 1424419"/>
                <a:gd name="connsiteX10-1385" fmla="*/ 792288 w 1306267"/>
                <a:gd name="connsiteY10-1386" fmla="*/ 1385653 h 1424419"/>
                <a:gd name="connsiteX11-1387" fmla="*/ 522686 w 1306267"/>
                <a:gd name="connsiteY11-1388" fmla="*/ 1384922 h 1424419"/>
                <a:gd name="connsiteX12-1389" fmla="*/ 97009 w 1306267"/>
                <a:gd name="connsiteY12-1390" fmla="*/ 1161462 h 1424419"/>
                <a:gd name="connsiteX13-1391" fmla="*/ 44843 w 1306267"/>
                <a:gd name="connsiteY13-1392" fmla="*/ 1118989 h 1424419"/>
                <a:gd name="connsiteX14-1393" fmla="*/ 667 w 1306267"/>
                <a:gd name="connsiteY14-1394" fmla="*/ 999105 h 1424419"/>
                <a:gd name="connsiteX15-1395" fmla="*/ 0 w 1306267"/>
                <a:gd name="connsiteY15-1396" fmla="*/ 972364 h 1424419"/>
                <a:gd name="connsiteX16-1397" fmla="*/ 2496 w 1306267"/>
                <a:gd name="connsiteY16-1398" fmla="*/ 463106 h 1424419"/>
                <a:gd name="connsiteX17-1399" fmla="*/ 2458 w 1306267"/>
                <a:gd name="connsiteY17-1400" fmla="*/ 429563 h 1424419"/>
                <a:gd name="connsiteX18-1401" fmla="*/ 75248 w 1306267"/>
                <a:gd name="connsiteY18-1402" fmla="*/ 303202 h 1424419"/>
                <a:gd name="connsiteX19-1403" fmla="*/ 106293 w 1306267"/>
                <a:gd name="connsiteY19-1404" fmla="*/ 282597 h 1424419"/>
                <a:gd name="connsiteX20-1405" fmla="*/ 541533 w 1306267"/>
                <a:gd name="connsiteY20-1406" fmla="*/ 38110 h 1424419"/>
                <a:gd name="connsiteX21-1407" fmla="*/ 653528 w 1306267"/>
                <a:gd name="connsiteY21-1408" fmla="*/ 0 h 1424419"/>
                <a:gd name="connsiteX0-1409" fmla="*/ 653528 w 1306267"/>
                <a:gd name="connsiteY0-1410" fmla="*/ 0 h 1424419"/>
                <a:gd name="connsiteX1-1411" fmla="*/ 757287 w 1306267"/>
                <a:gd name="connsiteY1-1412" fmla="*/ 32444 h 1424419"/>
                <a:gd name="connsiteX2-1413" fmla="*/ 1206876 w 1306267"/>
                <a:gd name="connsiteY2-1414" fmla="*/ 284945 h 1424419"/>
                <a:gd name="connsiteX3-1415" fmla="*/ 1237706 w 1306267"/>
                <a:gd name="connsiteY3-1416" fmla="*/ 306775 h 1424419"/>
                <a:gd name="connsiteX4-1417" fmla="*/ 1301712 w 1306267"/>
                <a:gd name="connsiteY4-1418" fmla="*/ 442384 h 1424419"/>
                <a:gd name="connsiteX5-1419" fmla="*/ 1303099 w 1306267"/>
                <a:gd name="connsiteY5-1420" fmla="*/ 495558 h 1424419"/>
                <a:gd name="connsiteX6-1421" fmla="*/ 1303099 w 1306267"/>
                <a:gd name="connsiteY6-1422" fmla="*/ 952393 h 1424419"/>
                <a:gd name="connsiteX7-1423" fmla="*/ 1305306 w 1306267"/>
                <a:gd name="connsiteY7-1424" fmla="*/ 990115 h 1424419"/>
                <a:gd name="connsiteX8-1425" fmla="*/ 1255800 w 1306267"/>
                <a:gd name="connsiteY8-1426" fmla="*/ 1142552 h 1424419"/>
                <a:gd name="connsiteX9-1427" fmla="*/ 1172881 w 1306267"/>
                <a:gd name="connsiteY9-1428" fmla="*/ 1179342 h 1424419"/>
                <a:gd name="connsiteX10-1429" fmla="*/ 792288 w 1306267"/>
                <a:gd name="connsiteY10-1430" fmla="*/ 1385653 h 1424419"/>
                <a:gd name="connsiteX11-1431" fmla="*/ 522686 w 1306267"/>
                <a:gd name="connsiteY11-1432" fmla="*/ 1384922 h 1424419"/>
                <a:gd name="connsiteX12-1433" fmla="*/ 97009 w 1306267"/>
                <a:gd name="connsiteY12-1434" fmla="*/ 1161462 h 1424419"/>
                <a:gd name="connsiteX13-1435" fmla="*/ 44843 w 1306267"/>
                <a:gd name="connsiteY13-1436" fmla="*/ 1118989 h 1424419"/>
                <a:gd name="connsiteX14-1437" fmla="*/ 667 w 1306267"/>
                <a:gd name="connsiteY14-1438" fmla="*/ 999105 h 1424419"/>
                <a:gd name="connsiteX15-1439" fmla="*/ 0 w 1306267"/>
                <a:gd name="connsiteY15-1440" fmla="*/ 972364 h 1424419"/>
                <a:gd name="connsiteX16-1441" fmla="*/ 2496 w 1306267"/>
                <a:gd name="connsiteY16-1442" fmla="*/ 463106 h 1424419"/>
                <a:gd name="connsiteX17-1443" fmla="*/ 2458 w 1306267"/>
                <a:gd name="connsiteY17-1444" fmla="*/ 429563 h 1424419"/>
                <a:gd name="connsiteX18-1445" fmla="*/ 75248 w 1306267"/>
                <a:gd name="connsiteY18-1446" fmla="*/ 303202 h 1424419"/>
                <a:gd name="connsiteX19-1447" fmla="*/ 106293 w 1306267"/>
                <a:gd name="connsiteY19-1448" fmla="*/ 282597 h 1424419"/>
                <a:gd name="connsiteX20-1449" fmla="*/ 541533 w 1306267"/>
                <a:gd name="connsiteY20-1450" fmla="*/ 38110 h 1424419"/>
                <a:gd name="connsiteX21-1451" fmla="*/ 653528 w 1306267"/>
                <a:gd name="connsiteY21-1452" fmla="*/ 0 h 1424419"/>
                <a:gd name="connsiteX0-1453" fmla="*/ 653528 w 1306267"/>
                <a:gd name="connsiteY0-1454" fmla="*/ 0 h 1424419"/>
                <a:gd name="connsiteX1-1455" fmla="*/ 757287 w 1306267"/>
                <a:gd name="connsiteY1-1456" fmla="*/ 32444 h 1424419"/>
                <a:gd name="connsiteX2-1457" fmla="*/ 1206876 w 1306267"/>
                <a:gd name="connsiteY2-1458" fmla="*/ 284945 h 1424419"/>
                <a:gd name="connsiteX3-1459" fmla="*/ 1237706 w 1306267"/>
                <a:gd name="connsiteY3-1460" fmla="*/ 306775 h 1424419"/>
                <a:gd name="connsiteX4-1461" fmla="*/ 1301712 w 1306267"/>
                <a:gd name="connsiteY4-1462" fmla="*/ 442384 h 1424419"/>
                <a:gd name="connsiteX5-1463" fmla="*/ 1303099 w 1306267"/>
                <a:gd name="connsiteY5-1464" fmla="*/ 495558 h 1424419"/>
                <a:gd name="connsiteX6-1465" fmla="*/ 1303099 w 1306267"/>
                <a:gd name="connsiteY6-1466" fmla="*/ 952393 h 1424419"/>
                <a:gd name="connsiteX7-1467" fmla="*/ 1305306 w 1306267"/>
                <a:gd name="connsiteY7-1468" fmla="*/ 990115 h 1424419"/>
                <a:gd name="connsiteX8-1469" fmla="*/ 1255800 w 1306267"/>
                <a:gd name="connsiteY8-1470" fmla="*/ 1142552 h 1424419"/>
                <a:gd name="connsiteX9-1471" fmla="*/ 1172881 w 1306267"/>
                <a:gd name="connsiteY9-1472" fmla="*/ 1179342 h 1424419"/>
                <a:gd name="connsiteX10-1473" fmla="*/ 792288 w 1306267"/>
                <a:gd name="connsiteY10-1474" fmla="*/ 1385653 h 1424419"/>
                <a:gd name="connsiteX11-1475" fmla="*/ 522686 w 1306267"/>
                <a:gd name="connsiteY11-1476" fmla="*/ 1384922 h 1424419"/>
                <a:gd name="connsiteX12-1477" fmla="*/ 97009 w 1306267"/>
                <a:gd name="connsiteY12-1478" fmla="*/ 1161462 h 1424419"/>
                <a:gd name="connsiteX13-1479" fmla="*/ 44843 w 1306267"/>
                <a:gd name="connsiteY13-1480" fmla="*/ 1118989 h 1424419"/>
                <a:gd name="connsiteX14-1481" fmla="*/ 667 w 1306267"/>
                <a:gd name="connsiteY14-1482" fmla="*/ 999105 h 1424419"/>
                <a:gd name="connsiteX15-1483" fmla="*/ 0 w 1306267"/>
                <a:gd name="connsiteY15-1484" fmla="*/ 972364 h 1424419"/>
                <a:gd name="connsiteX16-1485" fmla="*/ 2496 w 1306267"/>
                <a:gd name="connsiteY16-1486" fmla="*/ 463106 h 1424419"/>
                <a:gd name="connsiteX17-1487" fmla="*/ 2458 w 1306267"/>
                <a:gd name="connsiteY17-1488" fmla="*/ 429563 h 1424419"/>
                <a:gd name="connsiteX18-1489" fmla="*/ 75248 w 1306267"/>
                <a:gd name="connsiteY18-1490" fmla="*/ 303202 h 1424419"/>
                <a:gd name="connsiteX19-1491" fmla="*/ 106293 w 1306267"/>
                <a:gd name="connsiteY19-1492" fmla="*/ 282597 h 1424419"/>
                <a:gd name="connsiteX20-1493" fmla="*/ 541533 w 1306267"/>
                <a:gd name="connsiteY20-1494" fmla="*/ 38110 h 1424419"/>
                <a:gd name="connsiteX21-1495" fmla="*/ 653528 w 1306267"/>
                <a:gd name="connsiteY21-1496" fmla="*/ 0 h 1424419"/>
                <a:gd name="connsiteX0-1497" fmla="*/ 653528 w 1306267"/>
                <a:gd name="connsiteY0-1498" fmla="*/ 0 h 1424419"/>
                <a:gd name="connsiteX1-1499" fmla="*/ 757287 w 1306267"/>
                <a:gd name="connsiteY1-1500" fmla="*/ 32444 h 1424419"/>
                <a:gd name="connsiteX2-1501" fmla="*/ 1206876 w 1306267"/>
                <a:gd name="connsiteY2-1502" fmla="*/ 284945 h 1424419"/>
                <a:gd name="connsiteX3-1503" fmla="*/ 1237706 w 1306267"/>
                <a:gd name="connsiteY3-1504" fmla="*/ 306775 h 1424419"/>
                <a:gd name="connsiteX4-1505" fmla="*/ 1301712 w 1306267"/>
                <a:gd name="connsiteY4-1506" fmla="*/ 442384 h 1424419"/>
                <a:gd name="connsiteX5-1507" fmla="*/ 1303099 w 1306267"/>
                <a:gd name="connsiteY5-1508" fmla="*/ 495558 h 1424419"/>
                <a:gd name="connsiteX6-1509" fmla="*/ 1303099 w 1306267"/>
                <a:gd name="connsiteY6-1510" fmla="*/ 952393 h 1424419"/>
                <a:gd name="connsiteX7-1511" fmla="*/ 1305306 w 1306267"/>
                <a:gd name="connsiteY7-1512" fmla="*/ 990115 h 1424419"/>
                <a:gd name="connsiteX8-1513" fmla="*/ 1255800 w 1306267"/>
                <a:gd name="connsiteY8-1514" fmla="*/ 1142552 h 1424419"/>
                <a:gd name="connsiteX9-1515" fmla="*/ 1172881 w 1306267"/>
                <a:gd name="connsiteY9-1516" fmla="*/ 1179342 h 1424419"/>
                <a:gd name="connsiteX10-1517" fmla="*/ 792288 w 1306267"/>
                <a:gd name="connsiteY10-1518" fmla="*/ 1385653 h 1424419"/>
                <a:gd name="connsiteX11-1519" fmla="*/ 522686 w 1306267"/>
                <a:gd name="connsiteY11-1520" fmla="*/ 1384922 h 1424419"/>
                <a:gd name="connsiteX12-1521" fmla="*/ 94302 w 1306267"/>
                <a:gd name="connsiteY12-1522" fmla="*/ 1158755 h 1424419"/>
                <a:gd name="connsiteX13-1523" fmla="*/ 44843 w 1306267"/>
                <a:gd name="connsiteY13-1524" fmla="*/ 1118989 h 1424419"/>
                <a:gd name="connsiteX14-1525" fmla="*/ 667 w 1306267"/>
                <a:gd name="connsiteY14-1526" fmla="*/ 999105 h 1424419"/>
                <a:gd name="connsiteX15-1527" fmla="*/ 0 w 1306267"/>
                <a:gd name="connsiteY15-1528" fmla="*/ 972364 h 1424419"/>
                <a:gd name="connsiteX16-1529" fmla="*/ 2496 w 1306267"/>
                <a:gd name="connsiteY16-1530" fmla="*/ 463106 h 1424419"/>
                <a:gd name="connsiteX17-1531" fmla="*/ 2458 w 1306267"/>
                <a:gd name="connsiteY17-1532" fmla="*/ 429563 h 1424419"/>
                <a:gd name="connsiteX18-1533" fmla="*/ 75248 w 1306267"/>
                <a:gd name="connsiteY18-1534" fmla="*/ 303202 h 1424419"/>
                <a:gd name="connsiteX19-1535" fmla="*/ 106293 w 1306267"/>
                <a:gd name="connsiteY19-1536" fmla="*/ 282597 h 1424419"/>
                <a:gd name="connsiteX20-1537" fmla="*/ 541533 w 1306267"/>
                <a:gd name="connsiteY20-1538" fmla="*/ 38110 h 1424419"/>
                <a:gd name="connsiteX21-1539" fmla="*/ 653528 w 1306267"/>
                <a:gd name="connsiteY21-1540" fmla="*/ 0 h 1424419"/>
                <a:gd name="connsiteX0-1541" fmla="*/ 653528 w 1306267"/>
                <a:gd name="connsiteY0-1542" fmla="*/ 0 h 1424419"/>
                <a:gd name="connsiteX1-1543" fmla="*/ 757287 w 1306267"/>
                <a:gd name="connsiteY1-1544" fmla="*/ 32444 h 1424419"/>
                <a:gd name="connsiteX2-1545" fmla="*/ 1206876 w 1306267"/>
                <a:gd name="connsiteY2-1546" fmla="*/ 284945 h 1424419"/>
                <a:gd name="connsiteX3-1547" fmla="*/ 1237706 w 1306267"/>
                <a:gd name="connsiteY3-1548" fmla="*/ 306775 h 1424419"/>
                <a:gd name="connsiteX4-1549" fmla="*/ 1301712 w 1306267"/>
                <a:gd name="connsiteY4-1550" fmla="*/ 442384 h 1424419"/>
                <a:gd name="connsiteX5-1551" fmla="*/ 1303099 w 1306267"/>
                <a:gd name="connsiteY5-1552" fmla="*/ 495558 h 1424419"/>
                <a:gd name="connsiteX6-1553" fmla="*/ 1303099 w 1306267"/>
                <a:gd name="connsiteY6-1554" fmla="*/ 952393 h 1424419"/>
                <a:gd name="connsiteX7-1555" fmla="*/ 1305306 w 1306267"/>
                <a:gd name="connsiteY7-1556" fmla="*/ 990115 h 1424419"/>
                <a:gd name="connsiteX8-1557" fmla="*/ 1255800 w 1306267"/>
                <a:gd name="connsiteY8-1558" fmla="*/ 1142552 h 1424419"/>
                <a:gd name="connsiteX9-1559" fmla="*/ 1172881 w 1306267"/>
                <a:gd name="connsiteY9-1560" fmla="*/ 1179342 h 1424419"/>
                <a:gd name="connsiteX10-1561" fmla="*/ 792288 w 1306267"/>
                <a:gd name="connsiteY10-1562" fmla="*/ 1385653 h 1424419"/>
                <a:gd name="connsiteX11-1563" fmla="*/ 522686 w 1306267"/>
                <a:gd name="connsiteY11-1564" fmla="*/ 1384922 h 1424419"/>
                <a:gd name="connsiteX12-1565" fmla="*/ 94302 w 1306267"/>
                <a:gd name="connsiteY12-1566" fmla="*/ 1158755 h 1424419"/>
                <a:gd name="connsiteX13-1567" fmla="*/ 39429 w 1306267"/>
                <a:gd name="connsiteY13-1568" fmla="*/ 1117635 h 1424419"/>
                <a:gd name="connsiteX14-1569" fmla="*/ 667 w 1306267"/>
                <a:gd name="connsiteY14-1570" fmla="*/ 999105 h 1424419"/>
                <a:gd name="connsiteX15-1571" fmla="*/ 0 w 1306267"/>
                <a:gd name="connsiteY15-1572" fmla="*/ 972364 h 1424419"/>
                <a:gd name="connsiteX16-1573" fmla="*/ 2496 w 1306267"/>
                <a:gd name="connsiteY16-1574" fmla="*/ 463106 h 1424419"/>
                <a:gd name="connsiteX17-1575" fmla="*/ 2458 w 1306267"/>
                <a:gd name="connsiteY17-1576" fmla="*/ 429563 h 1424419"/>
                <a:gd name="connsiteX18-1577" fmla="*/ 75248 w 1306267"/>
                <a:gd name="connsiteY18-1578" fmla="*/ 303202 h 1424419"/>
                <a:gd name="connsiteX19-1579" fmla="*/ 106293 w 1306267"/>
                <a:gd name="connsiteY19-1580" fmla="*/ 282597 h 1424419"/>
                <a:gd name="connsiteX20-1581" fmla="*/ 541533 w 1306267"/>
                <a:gd name="connsiteY20-1582" fmla="*/ 38110 h 1424419"/>
                <a:gd name="connsiteX21-1583" fmla="*/ 653528 w 1306267"/>
                <a:gd name="connsiteY21-1584" fmla="*/ 0 h 1424419"/>
                <a:gd name="connsiteX0-1585" fmla="*/ 653528 w 1305333"/>
                <a:gd name="connsiteY0-1586" fmla="*/ 0 h 1424419"/>
                <a:gd name="connsiteX1-1587" fmla="*/ 757287 w 1305333"/>
                <a:gd name="connsiteY1-1588" fmla="*/ 32444 h 1424419"/>
                <a:gd name="connsiteX2-1589" fmla="*/ 1206876 w 1305333"/>
                <a:gd name="connsiteY2-1590" fmla="*/ 284945 h 1424419"/>
                <a:gd name="connsiteX3-1591" fmla="*/ 1237706 w 1305333"/>
                <a:gd name="connsiteY3-1592" fmla="*/ 306775 h 1424419"/>
                <a:gd name="connsiteX4-1593" fmla="*/ 1301712 w 1305333"/>
                <a:gd name="connsiteY4-1594" fmla="*/ 442384 h 1424419"/>
                <a:gd name="connsiteX5-1595" fmla="*/ 1303099 w 1305333"/>
                <a:gd name="connsiteY5-1596" fmla="*/ 495558 h 1424419"/>
                <a:gd name="connsiteX6-1597" fmla="*/ 1303099 w 1305333"/>
                <a:gd name="connsiteY6-1598" fmla="*/ 952393 h 1424419"/>
                <a:gd name="connsiteX7-1599" fmla="*/ 1305306 w 1305333"/>
                <a:gd name="connsiteY7-1600" fmla="*/ 990115 h 1424419"/>
                <a:gd name="connsiteX8-1601" fmla="*/ 1227376 w 1305333"/>
                <a:gd name="connsiteY8-1602" fmla="*/ 1152027 h 1424419"/>
                <a:gd name="connsiteX9-1603" fmla="*/ 1172881 w 1305333"/>
                <a:gd name="connsiteY9-1604" fmla="*/ 1179342 h 1424419"/>
                <a:gd name="connsiteX10-1605" fmla="*/ 792288 w 1305333"/>
                <a:gd name="connsiteY10-1606" fmla="*/ 1385653 h 1424419"/>
                <a:gd name="connsiteX11-1607" fmla="*/ 522686 w 1305333"/>
                <a:gd name="connsiteY11-1608" fmla="*/ 1384922 h 1424419"/>
                <a:gd name="connsiteX12-1609" fmla="*/ 94302 w 1305333"/>
                <a:gd name="connsiteY12-1610" fmla="*/ 1158755 h 1424419"/>
                <a:gd name="connsiteX13-1611" fmla="*/ 39429 w 1305333"/>
                <a:gd name="connsiteY13-1612" fmla="*/ 1117635 h 1424419"/>
                <a:gd name="connsiteX14-1613" fmla="*/ 667 w 1305333"/>
                <a:gd name="connsiteY14-1614" fmla="*/ 999105 h 1424419"/>
                <a:gd name="connsiteX15-1615" fmla="*/ 0 w 1305333"/>
                <a:gd name="connsiteY15-1616" fmla="*/ 972364 h 1424419"/>
                <a:gd name="connsiteX16-1617" fmla="*/ 2496 w 1305333"/>
                <a:gd name="connsiteY16-1618" fmla="*/ 463106 h 1424419"/>
                <a:gd name="connsiteX17-1619" fmla="*/ 2458 w 1305333"/>
                <a:gd name="connsiteY17-1620" fmla="*/ 429563 h 1424419"/>
                <a:gd name="connsiteX18-1621" fmla="*/ 75248 w 1305333"/>
                <a:gd name="connsiteY18-1622" fmla="*/ 303202 h 1424419"/>
                <a:gd name="connsiteX19-1623" fmla="*/ 106293 w 1305333"/>
                <a:gd name="connsiteY19-1624" fmla="*/ 282597 h 1424419"/>
                <a:gd name="connsiteX20-1625" fmla="*/ 541533 w 1305333"/>
                <a:gd name="connsiteY20-1626" fmla="*/ 38110 h 1424419"/>
                <a:gd name="connsiteX21-1627" fmla="*/ 653528 w 1305333"/>
                <a:gd name="connsiteY21-1628" fmla="*/ 0 h 1424419"/>
                <a:gd name="connsiteX0-1629" fmla="*/ 653528 w 1305333"/>
                <a:gd name="connsiteY0-1630" fmla="*/ 0 h 1424419"/>
                <a:gd name="connsiteX1-1631" fmla="*/ 757287 w 1305333"/>
                <a:gd name="connsiteY1-1632" fmla="*/ 32444 h 1424419"/>
                <a:gd name="connsiteX2-1633" fmla="*/ 1206876 w 1305333"/>
                <a:gd name="connsiteY2-1634" fmla="*/ 284945 h 1424419"/>
                <a:gd name="connsiteX3-1635" fmla="*/ 1237706 w 1305333"/>
                <a:gd name="connsiteY3-1636" fmla="*/ 306775 h 1424419"/>
                <a:gd name="connsiteX4-1637" fmla="*/ 1301712 w 1305333"/>
                <a:gd name="connsiteY4-1638" fmla="*/ 442384 h 1424419"/>
                <a:gd name="connsiteX5-1639" fmla="*/ 1303099 w 1305333"/>
                <a:gd name="connsiteY5-1640" fmla="*/ 495558 h 1424419"/>
                <a:gd name="connsiteX6-1641" fmla="*/ 1303099 w 1305333"/>
                <a:gd name="connsiteY6-1642" fmla="*/ 952393 h 1424419"/>
                <a:gd name="connsiteX7-1643" fmla="*/ 1302599 w 1305333"/>
                <a:gd name="connsiteY7-1644" fmla="*/ 1003650 h 1424419"/>
                <a:gd name="connsiteX8-1645" fmla="*/ 1227376 w 1305333"/>
                <a:gd name="connsiteY8-1646" fmla="*/ 1152027 h 1424419"/>
                <a:gd name="connsiteX9-1647" fmla="*/ 1172881 w 1305333"/>
                <a:gd name="connsiteY9-1648" fmla="*/ 1179342 h 1424419"/>
                <a:gd name="connsiteX10-1649" fmla="*/ 792288 w 1305333"/>
                <a:gd name="connsiteY10-1650" fmla="*/ 1385653 h 1424419"/>
                <a:gd name="connsiteX11-1651" fmla="*/ 522686 w 1305333"/>
                <a:gd name="connsiteY11-1652" fmla="*/ 1384922 h 1424419"/>
                <a:gd name="connsiteX12-1653" fmla="*/ 94302 w 1305333"/>
                <a:gd name="connsiteY12-1654" fmla="*/ 1158755 h 1424419"/>
                <a:gd name="connsiteX13-1655" fmla="*/ 39429 w 1305333"/>
                <a:gd name="connsiteY13-1656" fmla="*/ 1117635 h 1424419"/>
                <a:gd name="connsiteX14-1657" fmla="*/ 667 w 1305333"/>
                <a:gd name="connsiteY14-1658" fmla="*/ 999105 h 1424419"/>
                <a:gd name="connsiteX15-1659" fmla="*/ 0 w 1305333"/>
                <a:gd name="connsiteY15-1660" fmla="*/ 972364 h 1424419"/>
                <a:gd name="connsiteX16-1661" fmla="*/ 2496 w 1305333"/>
                <a:gd name="connsiteY16-1662" fmla="*/ 463106 h 1424419"/>
                <a:gd name="connsiteX17-1663" fmla="*/ 2458 w 1305333"/>
                <a:gd name="connsiteY17-1664" fmla="*/ 429563 h 1424419"/>
                <a:gd name="connsiteX18-1665" fmla="*/ 75248 w 1305333"/>
                <a:gd name="connsiteY18-1666" fmla="*/ 303202 h 1424419"/>
                <a:gd name="connsiteX19-1667" fmla="*/ 106293 w 1305333"/>
                <a:gd name="connsiteY19-1668" fmla="*/ 282597 h 1424419"/>
                <a:gd name="connsiteX20-1669" fmla="*/ 541533 w 1305333"/>
                <a:gd name="connsiteY20-1670" fmla="*/ 38110 h 1424419"/>
                <a:gd name="connsiteX21-1671" fmla="*/ 653528 w 1305333"/>
                <a:gd name="connsiteY21-1672" fmla="*/ 0 h 1424419"/>
                <a:gd name="connsiteX0-1673" fmla="*/ 653528 w 1305080"/>
                <a:gd name="connsiteY0-1674" fmla="*/ 0 h 1424419"/>
                <a:gd name="connsiteX1-1675" fmla="*/ 757287 w 1305080"/>
                <a:gd name="connsiteY1-1676" fmla="*/ 32444 h 1424419"/>
                <a:gd name="connsiteX2-1677" fmla="*/ 1206876 w 1305080"/>
                <a:gd name="connsiteY2-1678" fmla="*/ 284945 h 1424419"/>
                <a:gd name="connsiteX3-1679" fmla="*/ 1237706 w 1305080"/>
                <a:gd name="connsiteY3-1680" fmla="*/ 306775 h 1424419"/>
                <a:gd name="connsiteX4-1681" fmla="*/ 1301712 w 1305080"/>
                <a:gd name="connsiteY4-1682" fmla="*/ 442384 h 1424419"/>
                <a:gd name="connsiteX5-1683" fmla="*/ 1303099 w 1305080"/>
                <a:gd name="connsiteY5-1684" fmla="*/ 495558 h 1424419"/>
                <a:gd name="connsiteX6-1685" fmla="*/ 1301746 w 1305080"/>
                <a:gd name="connsiteY6-1686" fmla="*/ 953747 h 1424419"/>
                <a:gd name="connsiteX7-1687" fmla="*/ 1302599 w 1305080"/>
                <a:gd name="connsiteY7-1688" fmla="*/ 1003650 h 1424419"/>
                <a:gd name="connsiteX8-1689" fmla="*/ 1227376 w 1305080"/>
                <a:gd name="connsiteY8-1690" fmla="*/ 1152027 h 1424419"/>
                <a:gd name="connsiteX9-1691" fmla="*/ 1172881 w 1305080"/>
                <a:gd name="connsiteY9-1692" fmla="*/ 1179342 h 1424419"/>
                <a:gd name="connsiteX10-1693" fmla="*/ 792288 w 1305080"/>
                <a:gd name="connsiteY10-1694" fmla="*/ 1385653 h 1424419"/>
                <a:gd name="connsiteX11-1695" fmla="*/ 522686 w 1305080"/>
                <a:gd name="connsiteY11-1696" fmla="*/ 1384922 h 1424419"/>
                <a:gd name="connsiteX12-1697" fmla="*/ 94302 w 1305080"/>
                <a:gd name="connsiteY12-1698" fmla="*/ 1158755 h 1424419"/>
                <a:gd name="connsiteX13-1699" fmla="*/ 39429 w 1305080"/>
                <a:gd name="connsiteY13-1700" fmla="*/ 1117635 h 1424419"/>
                <a:gd name="connsiteX14-1701" fmla="*/ 667 w 1305080"/>
                <a:gd name="connsiteY14-1702" fmla="*/ 999105 h 1424419"/>
                <a:gd name="connsiteX15-1703" fmla="*/ 0 w 1305080"/>
                <a:gd name="connsiteY15-1704" fmla="*/ 972364 h 1424419"/>
                <a:gd name="connsiteX16-1705" fmla="*/ 2496 w 1305080"/>
                <a:gd name="connsiteY16-1706" fmla="*/ 463106 h 1424419"/>
                <a:gd name="connsiteX17-1707" fmla="*/ 2458 w 1305080"/>
                <a:gd name="connsiteY17-1708" fmla="*/ 429563 h 1424419"/>
                <a:gd name="connsiteX18-1709" fmla="*/ 75248 w 1305080"/>
                <a:gd name="connsiteY18-1710" fmla="*/ 303202 h 1424419"/>
                <a:gd name="connsiteX19-1711" fmla="*/ 106293 w 1305080"/>
                <a:gd name="connsiteY19-1712" fmla="*/ 282597 h 1424419"/>
                <a:gd name="connsiteX20-1713" fmla="*/ 541533 w 1305080"/>
                <a:gd name="connsiteY20-1714" fmla="*/ 38110 h 1424419"/>
                <a:gd name="connsiteX21-1715" fmla="*/ 653528 w 1305080"/>
                <a:gd name="connsiteY21-1716" fmla="*/ 0 h 1424419"/>
                <a:gd name="connsiteX0-1717" fmla="*/ 653528 w 1305299"/>
                <a:gd name="connsiteY0-1718" fmla="*/ 0 h 1424419"/>
                <a:gd name="connsiteX1-1719" fmla="*/ 757287 w 1305299"/>
                <a:gd name="connsiteY1-1720" fmla="*/ 32444 h 1424419"/>
                <a:gd name="connsiteX2-1721" fmla="*/ 1206876 w 1305299"/>
                <a:gd name="connsiteY2-1722" fmla="*/ 284945 h 1424419"/>
                <a:gd name="connsiteX3-1723" fmla="*/ 1237706 w 1305299"/>
                <a:gd name="connsiteY3-1724" fmla="*/ 306775 h 1424419"/>
                <a:gd name="connsiteX4-1725" fmla="*/ 1301712 w 1305299"/>
                <a:gd name="connsiteY4-1726" fmla="*/ 442384 h 1424419"/>
                <a:gd name="connsiteX5-1727" fmla="*/ 1303099 w 1305299"/>
                <a:gd name="connsiteY5-1728" fmla="*/ 495558 h 1424419"/>
                <a:gd name="connsiteX6-1729" fmla="*/ 1301746 w 1305299"/>
                <a:gd name="connsiteY6-1730" fmla="*/ 953747 h 1424419"/>
                <a:gd name="connsiteX7-1731" fmla="*/ 1302599 w 1305299"/>
                <a:gd name="connsiteY7-1732" fmla="*/ 1003650 h 1424419"/>
                <a:gd name="connsiteX8-1733" fmla="*/ 1227376 w 1305299"/>
                <a:gd name="connsiteY8-1734" fmla="*/ 1152027 h 1424419"/>
                <a:gd name="connsiteX9-1735" fmla="*/ 1172881 w 1305299"/>
                <a:gd name="connsiteY9-1736" fmla="*/ 1179342 h 1424419"/>
                <a:gd name="connsiteX10-1737" fmla="*/ 792288 w 1305299"/>
                <a:gd name="connsiteY10-1738" fmla="*/ 1385653 h 1424419"/>
                <a:gd name="connsiteX11-1739" fmla="*/ 522686 w 1305299"/>
                <a:gd name="connsiteY11-1740" fmla="*/ 1384922 h 1424419"/>
                <a:gd name="connsiteX12-1741" fmla="*/ 94302 w 1305299"/>
                <a:gd name="connsiteY12-1742" fmla="*/ 1158755 h 1424419"/>
                <a:gd name="connsiteX13-1743" fmla="*/ 39429 w 1305299"/>
                <a:gd name="connsiteY13-1744" fmla="*/ 1117635 h 1424419"/>
                <a:gd name="connsiteX14-1745" fmla="*/ 667 w 1305299"/>
                <a:gd name="connsiteY14-1746" fmla="*/ 999105 h 1424419"/>
                <a:gd name="connsiteX15-1747" fmla="*/ 0 w 1305299"/>
                <a:gd name="connsiteY15-1748" fmla="*/ 972364 h 1424419"/>
                <a:gd name="connsiteX16-1749" fmla="*/ 2496 w 1305299"/>
                <a:gd name="connsiteY16-1750" fmla="*/ 463106 h 1424419"/>
                <a:gd name="connsiteX17-1751" fmla="*/ 2458 w 1305299"/>
                <a:gd name="connsiteY17-1752" fmla="*/ 429563 h 1424419"/>
                <a:gd name="connsiteX18-1753" fmla="*/ 75248 w 1305299"/>
                <a:gd name="connsiteY18-1754" fmla="*/ 303202 h 1424419"/>
                <a:gd name="connsiteX19-1755" fmla="*/ 106293 w 1305299"/>
                <a:gd name="connsiteY19-1756" fmla="*/ 282597 h 1424419"/>
                <a:gd name="connsiteX20-1757" fmla="*/ 541533 w 1305299"/>
                <a:gd name="connsiteY20-1758" fmla="*/ 38110 h 1424419"/>
                <a:gd name="connsiteX21-1759" fmla="*/ 653528 w 1305299"/>
                <a:gd name="connsiteY21-1760" fmla="*/ 0 h 1424419"/>
                <a:gd name="connsiteX0-1761" fmla="*/ 653528 w 1306646"/>
                <a:gd name="connsiteY0-1762" fmla="*/ 0 h 1424419"/>
                <a:gd name="connsiteX1-1763" fmla="*/ 757287 w 1306646"/>
                <a:gd name="connsiteY1-1764" fmla="*/ 32444 h 1424419"/>
                <a:gd name="connsiteX2-1765" fmla="*/ 1206876 w 1306646"/>
                <a:gd name="connsiteY2-1766" fmla="*/ 284945 h 1424419"/>
                <a:gd name="connsiteX3-1767" fmla="*/ 1237706 w 1306646"/>
                <a:gd name="connsiteY3-1768" fmla="*/ 306775 h 1424419"/>
                <a:gd name="connsiteX4-1769" fmla="*/ 1301712 w 1306646"/>
                <a:gd name="connsiteY4-1770" fmla="*/ 442384 h 1424419"/>
                <a:gd name="connsiteX5-1771" fmla="*/ 1303099 w 1306646"/>
                <a:gd name="connsiteY5-1772" fmla="*/ 495558 h 1424419"/>
                <a:gd name="connsiteX6-1773" fmla="*/ 1301746 w 1306646"/>
                <a:gd name="connsiteY6-1774" fmla="*/ 953747 h 1424419"/>
                <a:gd name="connsiteX7-1775" fmla="*/ 1302599 w 1306646"/>
                <a:gd name="connsiteY7-1776" fmla="*/ 1003650 h 1424419"/>
                <a:gd name="connsiteX8-1777" fmla="*/ 1227376 w 1306646"/>
                <a:gd name="connsiteY8-1778" fmla="*/ 1152027 h 1424419"/>
                <a:gd name="connsiteX9-1779" fmla="*/ 1172881 w 1306646"/>
                <a:gd name="connsiteY9-1780" fmla="*/ 1179342 h 1424419"/>
                <a:gd name="connsiteX10-1781" fmla="*/ 792288 w 1306646"/>
                <a:gd name="connsiteY10-1782" fmla="*/ 1385653 h 1424419"/>
                <a:gd name="connsiteX11-1783" fmla="*/ 522686 w 1306646"/>
                <a:gd name="connsiteY11-1784" fmla="*/ 1384922 h 1424419"/>
                <a:gd name="connsiteX12-1785" fmla="*/ 94302 w 1306646"/>
                <a:gd name="connsiteY12-1786" fmla="*/ 1158755 h 1424419"/>
                <a:gd name="connsiteX13-1787" fmla="*/ 39429 w 1306646"/>
                <a:gd name="connsiteY13-1788" fmla="*/ 1117635 h 1424419"/>
                <a:gd name="connsiteX14-1789" fmla="*/ 667 w 1306646"/>
                <a:gd name="connsiteY14-1790" fmla="*/ 999105 h 1424419"/>
                <a:gd name="connsiteX15-1791" fmla="*/ 0 w 1306646"/>
                <a:gd name="connsiteY15-1792" fmla="*/ 972364 h 1424419"/>
                <a:gd name="connsiteX16-1793" fmla="*/ 2496 w 1306646"/>
                <a:gd name="connsiteY16-1794" fmla="*/ 463106 h 1424419"/>
                <a:gd name="connsiteX17-1795" fmla="*/ 2458 w 1306646"/>
                <a:gd name="connsiteY17-1796" fmla="*/ 429563 h 1424419"/>
                <a:gd name="connsiteX18-1797" fmla="*/ 75248 w 1306646"/>
                <a:gd name="connsiteY18-1798" fmla="*/ 303202 h 1424419"/>
                <a:gd name="connsiteX19-1799" fmla="*/ 106293 w 1306646"/>
                <a:gd name="connsiteY19-1800" fmla="*/ 282597 h 1424419"/>
                <a:gd name="connsiteX20-1801" fmla="*/ 541533 w 1306646"/>
                <a:gd name="connsiteY20-1802" fmla="*/ 38110 h 1424419"/>
                <a:gd name="connsiteX21-1803" fmla="*/ 653528 w 1306646"/>
                <a:gd name="connsiteY21-1804" fmla="*/ 0 h 1424419"/>
                <a:gd name="connsiteX0-1805" fmla="*/ 653528 w 1305299"/>
                <a:gd name="connsiteY0-1806" fmla="*/ 0 h 1424419"/>
                <a:gd name="connsiteX1-1807" fmla="*/ 757287 w 1305299"/>
                <a:gd name="connsiteY1-1808" fmla="*/ 32444 h 1424419"/>
                <a:gd name="connsiteX2-1809" fmla="*/ 1206876 w 1305299"/>
                <a:gd name="connsiteY2-1810" fmla="*/ 284945 h 1424419"/>
                <a:gd name="connsiteX3-1811" fmla="*/ 1237706 w 1305299"/>
                <a:gd name="connsiteY3-1812" fmla="*/ 306775 h 1424419"/>
                <a:gd name="connsiteX4-1813" fmla="*/ 1301712 w 1305299"/>
                <a:gd name="connsiteY4-1814" fmla="*/ 442384 h 1424419"/>
                <a:gd name="connsiteX5-1815" fmla="*/ 1303099 w 1305299"/>
                <a:gd name="connsiteY5-1816" fmla="*/ 495558 h 1424419"/>
                <a:gd name="connsiteX6-1817" fmla="*/ 1301746 w 1305299"/>
                <a:gd name="connsiteY6-1818" fmla="*/ 953747 h 1424419"/>
                <a:gd name="connsiteX7-1819" fmla="*/ 1302599 w 1305299"/>
                <a:gd name="connsiteY7-1820" fmla="*/ 1003650 h 1424419"/>
                <a:gd name="connsiteX8-1821" fmla="*/ 1227376 w 1305299"/>
                <a:gd name="connsiteY8-1822" fmla="*/ 1152027 h 1424419"/>
                <a:gd name="connsiteX9-1823" fmla="*/ 1172881 w 1305299"/>
                <a:gd name="connsiteY9-1824" fmla="*/ 1179342 h 1424419"/>
                <a:gd name="connsiteX10-1825" fmla="*/ 792288 w 1305299"/>
                <a:gd name="connsiteY10-1826" fmla="*/ 1385653 h 1424419"/>
                <a:gd name="connsiteX11-1827" fmla="*/ 522686 w 1305299"/>
                <a:gd name="connsiteY11-1828" fmla="*/ 1384922 h 1424419"/>
                <a:gd name="connsiteX12-1829" fmla="*/ 94302 w 1305299"/>
                <a:gd name="connsiteY12-1830" fmla="*/ 1158755 h 1424419"/>
                <a:gd name="connsiteX13-1831" fmla="*/ 39429 w 1305299"/>
                <a:gd name="connsiteY13-1832" fmla="*/ 1117635 h 1424419"/>
                <a:gd name="connsiteX14-1833" fmla="*/ 667 w 1305299"/>
                <a:gd name="connsiteY14-1834" fmla="*/ 999105 h 1424419"/>
                <a:gd name="connsiteX15-1835" fmla="*/ 0 w 1305299"/>
                <a:gd name="connsiteY15-1836" fmla="*/ 972364 h 1424419"/>
                <a:gd name="connsiteX16-1837" fmla="*/ 2496 w 1305299"/>
                <a:gd name="connsiteY16-1838" fmla="*/ 463106 h 1424419"/>
                <a:gd name="connsiteX17-1839" fmla="*/ 2458 w 1305299"/>
                <a:gd name="connsiteY17-1840" fmla="*/ 429563 h 1424419"/>
                <a:gd name="connsiteX18-1841" fmla="*/ 75248 w 1305299"/>
                <a:gd name="connsiteY18-1842" fmla="*/ 303202 h 1424419"/>
                <a:gd name="connsiteX19-1843" fmla="*/ 106293 w 1305299"/>
                <a:gd name="connsiteY19-1844" fmla="*/ 282597 h 1424419"/>
                <a:gd name="connsiteX20-1845" fmla="*/ 541533 w 1305299"/>
                <a:gd name="connsiteY20-1846" fmla="*/ 38110 h 1424419"/>
                <a:gd name="connsiteX21-1847" fmla="*/ 653528 w 1305299"/>
                <a:gd name="connsiteY21-1848" fmla="*/ 0 h 1424419"/>
                <a:gd name="connsiteX0-1849" fmla="*/ 653528 w 1304127"/>
                <a:gd name="connsiteY0-1850" fmla="*/ 0 h 1424419"/>
                <a:gd name="connsiteX1-1851" fmla="*/ 757287 w 1304127"/>
                <a:gd name="connsiteY1-1852" fmla="*/ 32444 h 1424419"/>
                <a:gd name="connsiteX2-1853" fmla="*/ 1206876 w 1304127"/>
                <a:gd name="connsiteY2-1854" fmla="*/ 284945 h 1424419"/>
                <a:gd name="connsiteX3-1855" fmla="*/ 1237706 w 1304127"/>
                <a:gd name="connsiteY3-1856" fmla="*/ 306775 h 1424419"/>
                <a:gd name="connsiteX4-1857" fmla="*/ 1301712 w 1304127"/>
                <a:gd name="connsiteY4-1858" fmla="*/ 442384 h 1424419"/>
                <a:gd name="connsiteX5-1859" fmla="*/ 1303099 w 1304127"/>
                <a:gd name="connsiteY5-1860" fmla="*/ 495558 h 1424419"/>
                <a:gd name="connsiteX6-1861" fmla="*/ 1301746 w 1304127"/>
                <a:gd name="connsiteY6-1862" fmla="*/ 953747 h 1424419"/>
                <a:gd name="connsiteX7-1863" fmla="*/ 1302599 w 1304127"/>
                <a:gd name="connsiteY7-1864" fmla="*/ 1003650 h 1424419"/>
                <a:gd name="connsiteX8-1865" fmla="*/ 1227376 w 1304127"/>
                <a:gd name="connsiteY8-1866" fmla="*/ 1152027 h 1424419"/>
                <a:gd name="connsiteX9-1867" fmla="*/ 1172881 w 1304127"/>
                <a:gd name="connsiteY9-1868" fmla="*/ 1179342 h 1424419"/>
                <a:gd name="connsiteX10-1869" fmla="*/ 792288 w 1304127"/>
                <a:gd name="connsiteY10-1870" fmla="*/ 1385653 h 1424419"/>
                <a:gd name="connsiteX11-1871" fmla="*/ 522686 w 1304127"/>
                <a:gd name="connsiteY11-1872" fmla="*/ 1384922 h 1424419"/>
                <a:gd name="connsiteX12-1873" fmla="*/ 94302 w 1304127"/>
                <a:gd name="connsiteY12-1874" fmla="*/ 1158755 h 1424419"/>
                <a:gd name="connsiteX13-1875" fmla="*/ 39429 w 1304127"/>
                <a:gd name="connsiteY13-1876" fmla="*/ 1117635 h 1424419"/>
                <a:gd name="connsiteX14-1877" fmla="*/ 667 w 1304127"/>
                <a:gd name="connsiteY14-1878" fmla="*/ 999105 h 1424419"/>
                <a:gd name="connsiteX15-1879" fmla="*/ 0 w 1304127"/>
                <a:gd name="connsiteY15-1880" fmla="*/ 972364 h 1424419"/>
                <a:gd name="connsiteX16-1881" fmla="*/ 2496 w 1304127"/>
                <a:gd name="connsiteY16-1882" fmla="*/ 463106 h 1424419"/>
                <a:gd name="connsiteX17-1883" fmla="*/ 2458 w 1304127"/>
                <a:gd name="connsiteY17-1884" fmla="*/ 429563 h 1424419"/>
                <a:gd name="connsiteX18-1885" fmla="*/ 75248 w 1304127"/>
                <a:gd name="connsiteY18-1886" fmla="*/ 303202 h 1424419"/>
                <a:gd name="connsiteX19-1887" fmla="*/ 106293 w 1304127"/>
                <a:gd name="connsiteY19-1888" fmla="*/ 282597 h 1424419"/>
                <a:gd name="connsiteX20-1889" fmla="*/ 541533 w 1304127"/>
                <a:gd name="connsiteY20-1890" fmla="*/ 38110 h 1424419"/>
                <a:gd name="connsiteX21-1891" fmla="*/ 653528 w 1304127"/>
                <a:gd name="connsiteY21-1892" fmla="*/ 0 h 1424419"/>
                <a:gd name="connsiteX0-1893" fmla="*/ 653528 w 1306101"/>
                <a:gd name="connsiteY0-1894" fmla="*/ 0 h 1424419"/>
                <a:gd name="connsiteX1-1895" fmla="*/ 757287 w 1306101"/>
                <a:gd name="connsiteY1-1896" fmla="*/ 32444 h 1424419"/>
                <a:gd name="connsiteX2-1897" fmla="*/ 1206876 w 1306101"/>
                <a:gd name="connsiteY2-1898" fmla="*/ 284945 h 1424419"/>
                <a:gd name="connsiteX3-1899" fmla="*/ 1237706 w 1306101"/>
                <a:gd name="connsiteY3-1900" fmla="*/ 306775 h 1424419"/>
                <a:gd name="connsiteX4-1901" fmla="*/ 1305773 w 1306101"/>
                <a:gd name="connsiteY4-1902" fmla="*/ 442384 h 1424419"/>
                <a:gd name="connsiteX5-1903" fmla="*/ 1303099 w 1306101"/>
                <a:gd name="connsiteY5-1904" fmla="*/ 495558 h 1424419"/>
                <a:gd name="connsiteX6-1905" fmla="*/ 1301746 w 1306101"/>
                <a:gd name="connsiteY6-1906" fmla="*/ 953747 h 1424419"/>
                <a:gd name="connsiteX7-1907" fmla="*/ 1302599 w 1306101"/>
                <a:gd name="connsiteY7-1908" fmla="*/ 1003650 h 1424419"/>
                <a:gd name="connsiteX8-1909" fmla="*/ 1227376 w 1306101"/>
                <a:gd name="connsiteY8-1910" fmla="*/ 1152027 h 1424419"/>
                <a:gd name="connsiteX9-1911" fmla="*/ 1172881 w 1306101"/>
                <a:gd name="connsiteY9-1912" fmla="*/ 1179342 h 1424419"/>
                <a:gd name="connsiteX10-1913" fmla="*/ 792288 w 1306101"/>
                <a:gd name="connsiteY10-1914" fmla="*/ 1385653 h 1424419"/>
                <a:gd name="connsiteX11-1915" fmla="*/ 522686 w 1306101"/>
                <a:gd name="connsiteY11-1916" fmla="*/ 1384922 h 1424419"/>
                <a:gd name="connsiteX12-1917" fmla="*/ 94302 w 1306101"/>
                <a:gd name="connsiteY12-1918" fmla="*/ 1158755 h 1424419"/>
                <a:gd name="connsiteX13-1919" fmla="*/ 39429 w 1306101"/>
                <a:gd name="connsiteY13-1920" fmla="*/ 1117635 h 1424419"/>
                <a:gd name="connsiteX14-1921" fmla="*/ 667 w 1306101"/>
                <a:gd name="connsiteY14-1922" fmla="*/ 999105 h 1424419"/>
                <a:gd name="connsiteX15-1923" fmla="*/ 0 w 1306101"/>
                <a:gd name="connsiteY15-1924" fmla="*/ 972364 h 1424419"/>
                <a:gd name="connsiteX16-1925" fmla="*/ 2496 w 1306101"/>
                <a:gd name="connsiteY16-1926" fmla="*/ 463106 h 1424419"/>
                <a:gd name="connsiteX17-1927" fmla="*/ 2458 w 1306101"/>
                <a:gd name="connsiteY17-1928" fmla="*/ 429563 h 1424419"/>
                <a:gd name="connsiteX18-1929" fmla="*/ 75248 w 1306101"/>
                <a:gd name="connsiteY18-1930" fmla="*/ 303202 h 1424419"/>
                <a:gd name="connsiteX19-1931" fmla="*/ 106293 w 1306101"/>
                <a:gd name="connsiteY19-1932" fmla="*/ 282597 h 1424419"/>
                <a:gd name="connsiteX20-1933" fmla="*/ 541533 w 1306101"/>
                <a:gd name="connsiteY20-1934" fmla="*/ 38110 h 1424419"/>
                <a:gd name="connsiteX21-1935" fmla="*/ 653528 w 1306101"/>
                <a:gd name="connsiteY21-1936" fmla="*/ 0 h 1424419"/>
                <a:gd name="connsiteX0-1937" fmla="*/ 653528 w 1304819"/>
                <a:gd name="connsiteY0-1938" fmla="*/ 0 h 1424419"/>
                <a:gd name="connsiteX1-1939" fmla="*/ 757287 w 1304819"/>
                <a:gd name="connsiteY1-1940" fmla="*/ 32444 h 1424419"/>
                <a:gd name="connsiteX2-1941" fmla="*/ 1206876 w 1304819"/>
                <a:gd name="connsiteY2-1942" fmla="*/ 284945 h 1424419"/>
                <a:gd name="connsiteX3-1943" fmla="*/ 1237706 w 1304819"/>
                <a:gd name="connsiteY3-1944" fmla="*/ 306775 h 1424419"/>
                <a:gd name="connsiteX4-1945" fmla="*/ 1304420 w 1304819"/>
                <a:gd name="connsiteY4-1946" fmla="*/ 434263 h 1424419"/>
                <a:gd name="connsiteX5-1947" fmla="*/ 1303099 w 1304819"/>
                <a:gd name="connsiteY5-1948" fmla="*/ 495558 h 1424419"/>
                <a:gd name="connsiteX6-1949" fmla="*/ 1301746 w 1304819"/>
                <a:gd name="connsiteY6-1950" fmla="*/ 953747 h 1424419"/>
                <a:gd name="connsiteX7-1951" fmla="*/ 1302599 w 1304819"/>
                <a:gd name="connsiteY7-1952" fmla="*/ 1003650 h 1424419"/>
                <a:gd name="connsiteX8-1953" fmla="*/ 1227376 w 1304819"/>
                <a:gd name="connsiteY8-1954" fmla="*/ 1152027 h 1424419"/>
                <a:gd name="connsiteX9-1955" fmla="*/ 1172881 w 1304819"/>
                <a:gd name="connsiteY9-1956" fmla="*/ 1179342 h 1424419"/>
                <a:gd name="connsiteX10-1957" fmla="*/ 792288 w 1304819"/>
                <a:gd name="connsiteY10-1958" fmla="*/ 1385653 h 1424419"/>
                <a:gd name="connsiteX11-1959" fmla="*/ 522686 w 1304819"/>
                <a:gd name="connsiteY11-1960" fmla="*/ 1384922 h 1424419"/>
                <a:gd name="connsiteX12-1961" fmla="*/ 94302 w 1304819"/>
                <a:gd name="connsiteY12-1962" fmla="*/ 1158755 h 1424419"/>
                <a:gd name="connsiteX13-1963" fmla="*/ 39429 w 1304819"/>
                <a:gd name="connsiteY13-1964" fmla="*/ 1117635 h 1424419"/>
                <a:gd name="connsiteX14-1965" fmla="*/ 667 w 1304819"/>
                <a:gd name="connsiteY14-1966" fmla="*/ 999105 h 1424419"/>
                <a:gd name="connsiteX15-1967" fmla="*/ 0 w 1304819"/>
                <a:gd name="connsiteY15-1968" fmla="*/ 972364 h 1424419"/>
                <a:gd name="connsiteX16-1969" fmla="*/ 2496 w 1304819"/>
                <a:gd name="connsiteY16-1970" fmla="*/ 463106 h 1424419"/>
                <a:gd name="connsiteX17-1971" fmla="*/ 2458 w 1304819"/>
                <a:gd name="connsiteY17-1972" fmla="*/ 429563 h 1424419"/>
                <a:gd name="connsiteX18-1973" fmla="*/ 75248 w 1304819"/>
                <a:gd name="connsiteY18-1974" fmla="*/ 303202 h 1424419"/>
                <a:gd name="connsiteX19-1975" fmla="*/ 106293 w 1304819"/>
                <a:gd name="connsiteY19-1976" fmla="*/ 282597 h 1424419"/>
                <a:gd name="connsiteX20-1977" fmla="*/ 541533 w 1304819"/>
                <a:gd name="connsiteY20-1978" fmla="*/ 38110 h 1424419"/>
                <a:gd name="connsiteX21-1979" fmla="*/ 653528 w 1304819"/>
                <a:gd name="connsiteY21-1980" fmla="*/ 0 h 1424419"/>
                <a:gd name="connsiteX0-1981" fmla="*/ 653528 w 1306525"/>
                <a:gd name="connsiteY0-1982" fmla="*/ 0 h 1424419"/>
                <a:gd name="connsiteX1-1983" fmla="*/ 757287 w 1306525"/>
                <a:gd name="connsiteY1-1984" fmla="*/ 32444 h 1424419"/>
                <a:gd name="connsiteX2-1985" fmla="*/ 1206876 w 1306525"/>
                <a:gd name="connsiteY2-1986" fmla="*/ 284945 h 1424419"/>
                <a:gd name="connsiteX3-1987" fmla="*/ 1237706 w 1306525"/>
                <a:gd name="connsiteY3-1988" fmla="*/ 306775 h 1424419"/>
                <a:gd name="connsiteX4-1989" fmla="*/ 1304420 w 1306525"/>
                <a:gd name="connsiteY4-1990" fmla="*/ 434263 h 1424419"/>
                <a:gd name="connsiteX5-1991" fmla="*/ 1305806 w 1306525"/>
                <a:gd name="connsiteY5-1992" fmla="*/ 519922 h 1424419"/>
                <a:gd name="connsiteX6-1993" fmla="*/ 1301746 w 1306525"/>
                <a:gd name="connsiteY6-1994" fmla="*/ 953747 h 1424419"/>
                <a:gd name="connsiteX7-1995" fmla="*/ 1302599 w 1306525"/>
                <a:gd name="connsiteY7-1996" fmla="*/ 1003650 h 1424419"/>
                <a:gd name="connsiteX8-1997" fmla="*/ 1227376 w 1306525"/>
                <a:gd name="connsiteY8-1998" fmla="*/ 1152027 h 1424419"/>
                <a:gd name="connsiteX9-1999" fmla="*/ 1172881 w 1306525"/>
                <a:gd name="connsiteY9-2000" fmla="*/ 1179342 h 1424419"/>
                <a:gd name="connsiteX10-2001" fmla="*/ 792288 w 1306525"/>
                <a:gd name="connsiteY10-2002" fmla="*/ 1385653 h 1424419"/>
                <a:gd name="connsiteX11-2003" fmla="*/ 522686 w 1306525"/>
                <a:gd name="connsiteY11-2004" fmla="*/ 1384922 h 1424419"/>
                <a:gd name="connsiteX12-2005" fmla="*/ 94302 w 1306525"/>
                <a:gd name="connsiteY12-2006" fmla="*/ 1158755 h 1424419"/>
                <a:gd name="connsiteX13-2007" fmla="*/ 39429 w 1306525"/>
                <a:gd name="connsiteY13-2008" fmla="*/ 1117635 h 1424419"/>
                <a:gd name="connsiteX14-2009" fmla="*/ 667 w 1306525"/>
                <a:gd name="connsiteY14-2010" fmla="*/ 999105 h 1424419"/>
                <a:gd name="connsiteX15-2011" fmla="*/ 0 w 1306525"/>
                <a:gd name="connsiteY15-2012" fmla="*/ 972364 h 1424419"/>
                <a:gd name="connsiteX16-2013" fmla="*/ 2496 w 1306525"/>
                <a:gd name="connsiteY16-2014" fmla="*/ 463106 h 1424419"/>
                <a:gd name="connsiteX17-2015" fmla="*/ 2458 w 1306525"/>
                <a:gd name="connsiteY17-2016" fmla="*/ 429563 h 1424419"/>
                <a:gd name="connsiteX18-2017" fmla="*/ 75248 w 1306525"/>
                <a:gd name="connsiteY18-2018" fmla="*/ 303202 h 1424419"/>
                <a:gd name="connsiteX19-2019" fmla="*/ 106293 w 1306525"/>
                <a:gd name="connsiteY19-2020" fmla="*/ 282597 h 1424419"/>
                <a:gd name="connsiteX20-2021" fmla="*/ 541533 w 1306525"/>
                <a:gd name="connsiteY20-2022" fmla="*/ 38110 h 1424419"/>
                <a:gd name="connsiteX21-2023" fmla="*/ 653528 w 1306525"/>
                <a:gd name="connsiteY21-2024" fmla="*/ 0 h 1424419"/>
                <a:gd name="connsiteX0-2025" fmla="*/ 653528 w 1305814"/>
                <a:gd name="connsiteY0-2026" fmla="*/ 0 h 1424419"/>
                <a:gd name="connsiteX1-2027" fmla="*/ 757287 w 1305814"/>
                <a:gd name="connsiteY1-2028" fmla="*/ 32444 h 1424419"/>
                <a:gd name="connsiteX2-2029" fmla="*/ 1206876 w 1305814"/>
                <a:gd name="connsiteY2-2030" fmla="*/ 284945 h 1424419"/>
                <a:gd name="connsiteX3-2031" fmla="*/ 1237706 w 1305814"/>
                <a:gd name="connsiteY3-2032" fmla="*/ 306775 h 1424419"/>
                <a:gd name="connsiteX4-2033" fmla="*/ 1304420 w 1305814"/>
                <a:gd name="connsiteY4-2034" fmla="*/ 434263 h 1424419"/>
                <a:gd name="connsiteX5-2035" fmla="*/ 1305806 w 1305814"/>
                <a:gd name="connsiteY5-2036" fmla="*/ 519922 h 1424419"/>
                <a:gd name="connsiteX6-2037" fmla="*/ 1301746 w 1305814"/>
                <a:gd name="connsiteY6-2038" fmla="*/ 953747 h 1424419"/>
                <a:gd name="connsiteX7-2039" fmla="*/ 1302599 w 1305814"/>
                <a:gd name="connsiteY7-2040" fmla="*/ 1003650 h 1424419"/>
                <a:gd name="connsiteX8-2041" fmla="*/ 1227376 w 1305814"/>
                <a:gd name="connsiteY8-2042" fmla="*/ 1152027 h 1424419"/>
                <a:gd name="connsiteX9-2043" fmla="*/ 1172881 w 1305814"/>
                <a:gd name="connsiteY9-2044" fmla="*/ 1179342 h 1424419"/>
                <a:gd name="connsiteX10-2045" fmla="*/ 792288 w 1305814"/>
                <a:gd name="connsiteY10-2046" fmla="*/ 1385653 h 1424419"/>
                <a:gd name="connsiteX11-2047" fmla="*/ 522686 w 1305814"/>
                <a:gd name="connsiteY11-2048" fmla="*/ 1384922 h 1424419"/>
                <a:gd name="connsiteX12-2049" fmla="*/ 94302 w 1305814"/>
                <a:gd name="connsiteY12-2050" fmla="*/ 1158755 h 1424419"/>
                <a:gd name="connsiteX13-2051" fmla="*/ 39429 w 1305814"/>
                <a:gd name="connsiteY13-2052" fmla="*/ 1117635 h 1424419"/>
                <a:gd name="connsiteX14-2053" fmla="*/ 667 w 1305814"/>
                <a:gd name="connsiteY14-2054" fmla="*/ 999105 h 1424419"/>
                <a:gd name="connsiteX15-2055" fmla="*/ 0 w 1305814"/>
                <a:gd name="connsiteY15-2056" fmla="*/ 972364 h 1424419"/>
                <a:gd name="connsiteX16-2057" fmla="*/ 2496 w 1305814"/>
                <a:gd name="connsiteY16-2058" fmla="*/ 463106 h 1424419"/>
                <a:gd name="connsiteX17-2059" fmla="*/ 2458 w 1305814"/>
                <a:gd name="connsiteY17-2060" fmla="*/ 429563 h 1424419"/>
                <a:gd name="connsiteX18-2061" fmla="*/ 75248 w 1305814"/>
                <a:gd name="connsiteY18-2062" fmla="*/ 303202 h 1424419"/>
                <a:gd name="connsiteX19-2063" fmla="*/ 106293 w 1305814"/>
                <a:gd name="connsiteY19-2064" fmla="*/ 282597 h 1424419"/>
                <a:gd name="connsiteX20-2065" fmla="*/ 541533 w 1305814"/>
                <a:gd name="connsiteY20-2066" fmla="*/ 38110 h 1424419"/>
                <a:gd name="connsiteX21-2067" fmla="*/ 653528 w 1305814"/>
                <a:gd name="connsiteY21-2068" fmla="*/ 0 h 1424419"/>
                <a:gd name="connsiteX0-2069" fmla="*/ 653528 w 1305814"/>
                <a:gd name="connsiteY0-2070" fmla="*/ 0 h 1424419"/>
                <a:gd name="connsiteX1-2071" fmla="*/ 757287 w 1305814"/>
                <a:gd name="connsiteY1-2072" fmla="*/ 32444 h 1424419"/>
                <a:gd name="connsiteX2-2073" fmla="*/ 1206876 w 1305814"/>
                <a:gd name="connsiteY2-2074" fmla="*/ 284945 h 1424419"/>
                <a:gd name="connsiteX3-2075" fmla="*/ 1237706 w 1305814"/>
                <a:gd name="connsiteY3-2076" fmla="*/ 306775 h 1424419"/>
                <a:gd name="connsiteX4-2077" fmla="*/ 1304420 w 1305814"/>
                <a:gd name="connsiteY4-2078" fmla="*/ 434263 h 1424419"/>
                <a:gd name="connsiteX5-2079" fmla="*/ 1305806 w 1305814"/>
                <a:gd name="connsiteY5-2080" fmla="*/ 519922 h 1424419"/>
                <a:gd name="connsiteX6-2081" fmla="*/ 1301746 w 1305814"/>
                <a:gd name="connsiteY6-2082" fmla="*/ 953747 h 1424419"/>
                <a:gd name="connsiteX7-2083" fmla="*/ 1302599 w 1305814"/>
                <a:gd name="connsiteY7-2084" fmla="*/ 1003650 h 1424419"/>
                <a:gd name="connsiteX8-2085" fmla="*/ 1227376 w 1305814"/>
                <a:gd name="connsiteY8-2086" fmla="*/ 1152027 h 1424419"/>
                <a:gd name="connsiteX9-2087" fmla="*/ 1172881 w 1305814"/>
                <a:gd name="connsiteY9-2088" fmla="*/ 1179342 h 1424419"/>
                <a:gd name="connsiteX10-2089" fmla="*/ 792288 w 1305814"/>
                <a:gd name="connsiteY10-2090" fmla="*/ 1385653 h 1424419"/>
                <a:gd name="connsiteX11-2091" fmla="*/ 522686 w 1305814"/>
                <a:gd name="connsiteY11-2092" fmla="*/ 1384922 h 1424419"/>
                <a:gd name="connsiteX12-2093" fmla="*/ 94302 w 1305814"/>
                <a:gd name="connsiteY12-2094" fmla="*/ 1158755 h 1424419"/>
                <a:gd name="connsiteX13-2095" fmla="*/ 39429 w 1305814"/>
                <a:gd name="connsiteY13-2096" fmla="*/ 1117635 h 1424419"/>
                <a:gd name="connsiteX14-2097" fmla="*/ 667 w 1305814"/>
                <a:gd name="connsiteY14-2098" fmla="*/ 999105 h 1424419"/>
                <a:gd name="connsiteX15-2099" fmla="*/ 0 w 1305814"/>
                <a:gd name="connsiteY15-2100" fmla="*/ 972364 h 1424419"/>
                <a:gd name="connsiteX16-2101" fmla="*/ 2496 w 1305814"/>
                <a:gd name="connsiteY16-2102" fmla="*/ 463106 h 1424419"/>
                <a:gd name="connsiteX17-2103" fmla="*/ 2458 w 1305814"/>
                <a:gd name="connsiteY17-2104" fmla="*/ 429563 h 1424419"/>
                <a:gd name="connsiteX18-2105" fmla="*/ 75248 w 1305814"/>
                <a:gd name="connsiteY18-2106" fmla="*/ 303202 h 1424419"/>
                <a:gd name="connsiteX19-2107" fmla="*/ 106293 w 1305814"/>
                <a:gd name="connsiteY19-2108" fmla="*/ 282597 h 1424419"/>
                <a:gd name="connsiteX20-2109" fmla="*/ 541533 w 1305814"/>
                <a:gd name="connsiteY20-2110" fmla="*/ 38110 h 1424419"/>
                <a:gd name="connsiteX21-2111" fmla="*/ 653528 w 1305814"/>
                <a:gd name="connsiteY21-2112" fmla="*/ 0 h 1424419"/>
                <a:gd name="connsiteX0-2113" fmla="*/ 653528 w 1305814"/>
                <a:gd name="connsiteY0-2114" fmla="*/ 0 h 1424419"/>
                <a:gd name="connsiteX1-2115" fmla="*/ 757287 w 1305814"/>
                <a:gd name="connsiteY1-2116" fmla="*/ 32444 h 1424419"/>
                <a:gd name="connsiteX2-2117" fmla="*/ 1206876 w 1305814"/>
                <a:gd name="connsiteY2-2118" fmla="*/ 284945 h 1424419"/>
                <a:gd name="connsiteX3-2119" fmla="*/ 1237706 w 1305814"/>
                <a:gd name="connsiteY3-2120" fmla="*/ 306775 h 1424419"/>
                <a:gd name="connsiteX4-2121" fmla="*/ 1304420 w 1305814"/>
                <a:gd name="connsiteY4-2122" fmla="*/ 434263 h 1424419"/>
                <a:gd name="connsiteX5-2123" fmla="*/ 1305806 w 1305814"/>
                <a:gd name="connsiteY5-2124" fmla="*/ 519922 h 1424419"/>
                <a:gd name="connsiteX6-2125" fmla="*/ 1301746 w 1305814"/>
                <a:gd name="connsiteY6-2126" fmla="*/ 953747 h 1424419"/>
                <a:gd name="connsiteX7-2127" fmla="*/ 1302599 w 1305814"/>
                <a:gd name="connsiteY7-2128" fmla="*/ 1003650 h 1424419"/>
                <a:gd name="connsiteX8-2129" fmla="*/ 1227376 w 1305814"/>
                <a:gd name="connsiteY8-2130" fmla="*/ 1152027 h 1424419"/>
                <a:gd name="connsiteX9-2131" fmla="*/ 1174235 w 1305814"/>
                <a:gd name="connsiteY9-2132" fmla="*/ 1184756 h 1424419"/>
                <a:gd name="connsiteX10-2133" fmla="*/ 792288 w 1305814"/>
                <a:gd name="connsiteY10-2134" fmla="*/ 1385653 h 1424419"/>
                <a:gd name="connsiteX11-2135" fmla="*/ 522686 w 1305814"/>
                <a:gd name="connsiteY11-2136" fmla="*/ 1384922 h 1424419"/>
                <a:gd name="connsiteX12-2137" fmla="*/ 94302 w 1305814"/>
                <a:gd name="connsiteY12-2138" fmla="*/ 1158755 h 1424419"/>
                <a:gd name="connsiteX13-2139" fmla="*/ 39429 w 1305814"/>
                <a:gd name="connsiteY13-2140" fmla="*/ 1117635 h 1424419"/>
                <a:gd name="connsiteX14-2141" fmla="*/ 667 w 1305814"/>
                <a:gd name="connsiteY14-2142" fmla="*/ 999105 h 1424419"/>
                <a:gd name="connsiteX15-2143" fmla="*/ 0 w 1305814"/>
                <a:gd name="connsiteY15-2144" fmla="*/ 972364 h 1424419"/>
                <a:gd name="connsiteX16-2145" fmla="*/ 2496 w 1305814"/>
                <a:gd name="connsiteY16-2146" fmla="*/ 463106 h 1424419"/>
                <a:gd name="connsiteX17-2147" fmla="*/ 2458 w 1305814"/>
                <a:gd name="connsiteY17-2148" fmla="*/ 429563 h 1424419"/>
                <a:gd name="connsiteX18-2149" fmla="*/ 75248 w 1305814"/>
                <a:gd name="connsiteY18-2150" fmla="*/ 303202 h 1424419"/>
                <a:gd name="connsiteX19-2151" fmla="*/ 106293 w 1305814"/>
                <a:gd name="connsiteY19-2152" fmla="*/ 282597 h 1424419"/>
                <a:gd name="connsiteX20-2153" fmla="*/ 541533 w 1305814"/>
                <a:gd name="connsiteY20-2154" fmla="*/ 38110 h 1424419"/>
                <a:gd name="connsiteX21-2155" fmla="*/ 653528 w 1305814"/>
                <a:gd name="connsiteY21-2156" fmla="*/ 0 h 1424419"/>
                <a:gd name="connsiteX0-2157" fmla="*/ 653528 w 1305814"/>
                <a:gd name="connsiteY0-2158" fmla="*/ 0 h 1424419"/>
                <a:gd name="connsiteX1-2159" fmla="*/ 757287 w 1305814"/>
                <a:gd name="connsiteY1-2160" fmla="*/ 32444 h 1424419"/>
                <a:gd name="connsiteX2-2161" fmla="*/ 1206876 w 1305814"/>
                <a:gd name="connsiteY2-2162" fmla="*/ 284945 h 1424419"/>
                <a:gd name="connsiteX3-2163" fmla="*/ 1237706 w 1305814"/>
                <a:gd name="connsiteY3-2164" fmla="*/ 306775 h 1424419"/>
                <a:gd name="connsiteX4-2165" fmla="*/ 1304420 w 1305814"/>
                <a:gd name="connsiteY4-2166" fmla="*/ 434263 h 1424419"/>
                <a:gd name="connsiteX5-2167" fmla="*/ 1305806 w 1305814"/>
                <a:gd name="connsiteY5-2168" fmla="*/ 519922 h 1424419"/>
                <a:gd name="connsiteX6-2169" fmla="*/ 1301746 w 1305814"/>
                <a:gd name="connsiteY6-2170" fmla="*/ 953747 h 1424419"/>
                <a:gd name="connsiteX7-2171" fmla="*/ 1302599 w 1305814"/>
                <a:gd name="connsiteY7-2172" fmla="*/ 1003650 h 1424419"/>
                <a:gd name="connsiteX8-2173" fmla="*/ 1227376 w 1305814"/>
                <a:gd name="connsiteY8-2174" fmla="*/ 1152027 h 1424419"/>
                <a:gd name="connsiteX9-2175" fmla="*/ 1174235 w 1305814"/>
                <a:gd name="connsiteY9-2176" fmla="*/ 1184756 h 1424419"/>
                <a:gd name="connsiteX10-2177" fmla="*/ 792288 w 1305814"/>
                <a:gd name="connsiteY10-2178" fmla="*/ 1385653 h 1424419"/>
                <a:gd name="connsiteX11-2179" fmla="*/ 522686 w 1305814"/>
                <a:gd name="connsiteY11-2180" fmla="*/ 1384922 h 1424419"/>
                <a:gd name="connsiteX12-2181" fmla="*/ 94302 w 1305814"/>
                <a:gd name="connsiteY12-2182" fmla="*/ 1158755 h 1424419"/>
                <a:gd name="connsiteX13-2183" fmla="*/ 39429 w 1305814"/>
                <a:gd name="connsiteY13-2184" fmla="*/ 1117635 h 1424419"/>
                <a:gd name="connsiteX14-2185" fmla="*/ 667 w 1305814"/>
                <a:gd name="connsiteY14-2186" fmla="*/ 999105 h 1424419"/>
                <a:gd name="connsiteX15-2187" fmla="*/ 0 w 1305814"/>
                <a:gd name="connsiteY15-2188" fmla="*/ 972364 h 1424419"/>
                <a:gd name="connsiteX16-2189" fmla="*/ 2496 w 1305814"/>
                <a:gd name="connsiteY16-2190" fmla="*/ 463106 h 1424419"/>
                <a:gd name="connsiteX17-2191" fmla="*/ 2458 w 1305814"/>
                <a:gd name="connsiteY17-2192" fmla="*/ 429563 h 1424419"/>
                <a:gd name="connsiteX18-2193" fmla="*/ 75248 w 1305814"/>
                <a:gd name="connsiteY18-2194" fmla="*/ 303202 h 1424419"/>
                <a:gd name="connsiteX19-2195" fmla="*/ 106293 w 1305814"/>
                <a:gd name="connsiteY19-2196" fmla="*/ 282597 h 1424419"/>
                <a:gd name="connsiteX20-2197" fmla="*/ 541533 w 1305814"/>
                <a:gd name="connsiteY20-2198" fmla="*/ 38110 h 1424419"/>
                <a:gd name="connsiteX21-2199" fmla="*/ 653528 w 1305814"/>
                <a:gd name="connsiteY21-2200" fmla="*/ 0 h 1424419"/>
                <a:gd name="connsiteX0-2201" fmla="*/ 653528 w 1305814"/>
                <a:gd name="connsiteY0-2202" fmla="*/ 0 h 1427408"/>
                <a:gd name="connsiteX1-2203" fmla="*/ 757287 w 1305814"/>
                <a:gd name="connsiteY1-2204" fmla="*/ 32444 h 1427408"/>
                <a:gd name="connsiteX2-2205" fmla="*/ 1206876 w 1305814"/>
                <a:gd name="connsiteY2-2206" fmla="*/ 284945 h 1427408"/>
                <a:gd name="connsiteX3-2207" fmla="*/ 1237706 w 1305814"/>
                <a:gd name="connsiteY3-2208" fmla="*/ 306775 h 1427408"/>
                <a:gd name="connsiteX4-2209" fmla="*/ 1304420 w 1305814"/>
                <a:gd name="connsiteY4-2210" fmla="*/ 434263 h 1427408"/>
                <a:gd name="connsiteX5-2211" fmla="*/ 1305806 w 1305814"/>
                <a:gd name="connsiteY5-2212" fmla="*/ 519922 h 1427408"/>
                <a:gd name="connsiteX6-2213" fmla="*/ 1301746 w 1305814"/>
                <a:gd name="connsiteY6-2214" fmla="*/ 953747 h 1427408"/>
                <a:gd name="connsiteX7-2215" fmla="*/ 1302599 w 1305814"/>
                <a:gd name="connsiteY7-2216" fmla="*/ 1003650 h 1427408"/>
                <a:gd name="connsiteX8-2217" fmla="*/ 1227376 w 1305814"/>
                <a:gd name="connsiteY8-2218" fmla="*/ 1152027 h 1427408"/>
                <a:gd name="connsiteX9-2219" fmla="*/ 1174235 w 1305814"/>
                <a:gd name="connsiteY9-2220" fmla="*/ 1184756 h 1427408"/>
                <a:gd name="connsiteX10-2221" fmla="*/ 792288 w 1305814"/>
                <a:gd name="connsiteY10-2222" fmla="*/ 1385653 h 1427408"/>
                <a:gd name="connsiteX11-2223" fmla="*/ 517719 w 1305814"/>
                <a:gd name="connsiteY11-2224" fmla="*/ 1389889 h 1427408"/>
                <a:gd name="connsiteX12-2225" fmla="*/ 94302 w 1305814"/>
                <a:gd name="connsiteY12-2226" fmla="*/ 1158755 h 1427408"/>
                <a:gd name="connsiteX13-2227" fmla="*/ 39429 w 1305814"/>
                <a:gd name="connsiteY13-2228" fmla="*/ 1117635 h 1427408"/>
                <a:gd name="connsiteX14-2229" fmla="*/ 667 w 1305814"/>
                <a:gd name="connsiteY14-2230" fmla="*/ 999105 h 1427408"/>
                <a:gd name="connsiteX15-2231" fmla="*/ 0 w 1305814"/>
                <a:gd name="connsiteY15-2232" fmla="*/ 972364 h 1427408"/>
                <a:gd name="connsiteX16-2233" fmla="*/ 2496 w 1305814"/>
                <a:gd name="connsiteY16-2234" fmla="*/ 463106 h 1427408"/>
                <a:gd name="connsiteX17-2235" fmla="*/ 2458 w 1305814"/>
                <a:gd name="connsiteY17-2236" fmla="*/ 429563 h 1427408"/>
                <a:gd name="connsiteX18-2237" fmla="*/ 75248 w 1305814"/>
                <a:gd name="connsiteY18-2238" fmla="*/ 303202 h 1427408"/>
                <a:gd name="connsiteX19-2239" fmla="*/ 106293 w 1305814"/>
                <a:gd name="connsiteY19-2240" fmla="*/ 282597 h 1427408"/>
                <a:gd name="connsiteX20-2241" fmla="*/ 541533 w 1305814"/>
                <a:gd name="connsiteY20-2242" fmla="*/ 38110 h 1427408"/>
                <a:gd name="connsiteX21-2243" fmla="*/ 653528 w 1305814"/>
                <a:gd name="connsiteY21-2244" fmla="*/ 0 h 1427408"/>
                <a:gd name="connsiteX0-2245" fmla="*/ 653528 w 1305814"/>
                <a:gd name="connsiteY0-2246" fmla="*/ 0 h 1427408"/>
                <a:gd name="connsiteX1-2247" fmla="*/ 757287 w 1305814"/>
                <a:gd name="connsiteY1-2248" fmla="*/ 32444 h 1427408"/>
                <a:gd name="connsiteX2-2249" fmla="*/ 1206876 w 1305814"/>
                <a:gd name="connsiteY2-2250" fmla="*/ 284945 h 1427408"/>
                <a:gd name="connsiteX3-2251" fmla="*/ 1237706 w 1305814"/>
                <a:gd name="connsiteY3-2252" fmla="*/ 306775 h 1427408"/>
                <a:gd name="connsiteX4-2253" fmla="*/ 1304420 w 1305814"/>
                <a:gd name="connsiteY4-2254" fmla="*/ 434263 h 1427408"/>
                <a:gd name="connsiteX5-2255" fmla="*/ 1305806 w 1305814"/>
                <a:gd name="connsiteY5-2256" fmla="*/ 519922 h 1427408"/>
                <a:gd name="connsiteX6-2257" fmla="*/ 1301746 w 1305814"/>
                <a:gd name="connsiteY6-2258" fmla="*/ 953747 h 1427408"/>
                <a:gd name="connsiteX7-2259" fmla="*/ 1302599 w 1305814"/>
                <a:gd name="connsiteY7-2260" fmla="*/ 1003650 h 1427408"/>
                <a:gd name="connsiteX8-2261" fmla="*/ 1227376 w 1305814"/>
                <a:gd name="connsiteY8-2262" fmla="*/ 1152027 h 1427408"/>
                <a:gd name="connsiteX9-2263" fmla="*/ 1174235 w 1305814"/>
                <a:gd name="connsiteY9-2264" fmla="*/ 1184756 h 1427408"/>
                <a:gd name="connsiteX10-2265" fmla="*/ 792288 w 1305814"/>
                <a:gd name="connsiteY10-2266" fmla="*/ 1385653 h 1427408"/>
                <a:gd name="connsiteX11-2267" fmla="*/ 517719 w 1305814"/>
                <a:gd name="connsiteY11-2268" fmla="*/ 1389889 h 1427408"/>
                <a:gd name="connsiteX12-2269" fmla="*/ 94302 w 1305814"/>
                <a:gd name="connsiteY12-2270" fmla="*/ 1158755 h 1427408"/>
                <a:gd name="connsiteX13-2271" fmla="*/ 39429 w 1305814"/>
                <a:gd name="connsiteY13-2272" fmla="*/ 1117635 h 1427408"/>
                <a:gd name="connsiteX14-2273" fmla="*/ 667 w 1305814"/>
                <a:gd name="connsiteY14-2274" fmla="*/ 999105 h 1427408"/>
                <a:gd name="connsiteX15-2275" fmla="*/ 0 w 1305814"/>
                <a:gd name="connsiteY15-2276" fmla="*/ 972364 h 1427408"/>
                <a:gd name="connsiteX16-2277" fmla="*/ 2496 w 1305814"/>
                <a:gd name="connsiteY16-2278" fmla="*/ 463106 h 1427408"/>
                <a:gd name="connsiteX17-2279" fmla="*/ 2458 w 1305814"/>
                <a:gd name="connsiteY17-2280" fmla="*/ 429563 h 1427408"/>
                <a:gd name="connsiteX18-2281" fmla="*/ 75248 w 1305814"/>
                <a:gd name="connsiteY18-2282" fmla="*/ 303202 h 1427408"/>
                <a:gd name="connsiteX19-2283" fmla="*/ 106293 w 1305814"/>
                <a:gd name="connsiteY19-2284" fmla="*/ 282597 h 1427408"/>
                <a:gd name="connsiteX20-2285" fmla="*/ 541533 w 1305814"/>
                <a:gd name="connsiteY20-2286" fmla="*/ 38110 h 1427408"/>
                <a:gd name="connsiteX21-2287" fmla="*/ 653528 w 1305814"/>
                <a:gd name="connsiteY21-2288" fmla="*/ 0 h 1427408"/>
                <a:gd name="connsiteX0-2289" fmla="*/ 653528 w 1305814"/>
                <a:gd name="connsiteY0-2290" fmla="*/ 0 h 1421591"/>
                <a:gd name="connsiteX1-2291" fmla="*/ 757287 w 1305814"/>
                <a:gd name="connsiteY1-2292" fmla="*/ 32444 h 1421591"/>
                <a:gd name="connsiteX2-2293" fmla="*/ 1206876 w 1305814"/>
                <a:gd name="connsiteY2-2294" fmla="*/ 284945 h 1421591"/>
                <a:gd name="connsiteX3-2295" fmla="*/ 1237706 w 1305814"/>
                <a:gd name="connsiteY3-2296" fmla="*/ 306775 h 1421591"/>
                <a:gd name="connsiteX4-2297" fmla="*/ 1304420 w 1305814"/>
                <a:gd name="connsiteY4-2298" fmla="*/ 434263 h 1421591"/>
                <a:gd name="connsiteX5-2299" fmla="*/ 1305806 w 1305814"/>
                <a:gd name="connsiteY5-2300" fmla="*/ 519922 h 1421591"/>
                <a:gd name="connsiteX6-2301" fmla="*/ 1301746 w 1305814"/>
                <a:gd name="connsiteY6-2302" fmla="*/ 953747 h 1421591"/>
                <a:gd name="connsiteX7-2303" fmla="*/ 1302599 w 1305814"/>
                <a:gd name="connsiteY7-2304" fmla="*/ 1003650 h 1421591"/>
                <a:gd name="connsiteX8-2305" fmla="*/ 1227376 w 1305814"/>
                <a:gd name="connsiteY8-2306" fmla="*/ 1152027 h 1421591"/>
                <a:gd name="connsiteX9-2307" fmla="*/ 1174235 w 1305814"/>
                <a:gd name="connsiteY9-2308" fmla="*/ 1184756 h 1421591"/>
                <a:gd name="connsiteX10-2309" fmla="*/ 792288 w 1305814"/>
                <a:gd name="connsiteY10-2310" fmla="*/ 1385653 h 1421591"/>
                <a:gd name="connsiteX11-2311" fmla="*/ 502818 w 1305814"/>
                <a:gd name="connsiteY11-2312" fmla="*/ 1379955 h 1421591"/>
                <a:gd name="connsiteX12-2313" fmla="*/ 94302 w 1305814"/>
                <a:gd name="connsiteY12-2314" fmla="*/ 1158755 h 1421591"/>
                <a:gd name="connsiteX13-2315" fmla="*/ 39429 w 1305814"/>
                <a:gd name="connsiteY13-2316" fmla="*/ 1117635 h 1421591"/>
                <a:gd name="connsiteX14-2317" fmla="*/ 667 w 1305814"/>
                <a:gd name="connsiteY14-2318" fmla="*/ 999105 h 1421591"/>
                <a:gd name="connsiteX15-2319" fmla="*/ 0 w 1305814"/>
                <a:gd name="connsiteY15-2320" fmla="*/ 972364 h 1421591"/>
                <a:gd name="connsiteX16-2321" fmla="*/ 2496 w 1305814"/>
                <a:gd name="connsiteY16-2322" fmla="*/ 463106 h 1421591"/>
                <a:gd name="connsiteX17-2323" fmla="*/ 2458 w 1305814"/>
                <a:gd name="connsiteY17-2324" fmla="*/ 429563 h 1421591"/>
                <a:gd name="connsiteX18-2325" fmla="*/ 75248 w 1305814"/>
                <a:gd name="connsiteY18-2326" fmla="*/ 303202 h 1421591"/>
                <a:gd name="connsiteX19-2327" fmla="*/ 106293 w 1305814"/>
                <a:gd name="connsiteY19-2328" fmla="*/ 282597 h 1421591"/>
                <a:gd name="connsiteX20-2329" fmla="*/ 541533 w 1305814"/>
                <a:gd name="connsiteY20-2330" fmla="*/ 38110 h 1421591"/>
                <a:gd name="connsiteX21-2331" fmla="*/ 653528 w 1305814"/>
                <a:gd name="connsiteY21-2332" fmla="*/ 0 h 1421591"/>
                <a:gd name="connsiteX0-2333" fmla="*/ 653528 w 1305814"/>
                <a:gd name="connsiteY0-2334" fmla="*/ 0 h 1423589"/>
                <a:gd name="connsiteX1-2335" fmla="*/ 757287 w 1305814"/>
                <a:gd name="connsiteY1-2336" fmla="*/ 32444 h 1423589"/>
                <a:gd name="connsiteX2-2337" fmla="*/ 1206876 w 1305814"/>
                <a:gd name="connsiteY2-2338" fmla="*/ 284945 h 1423589"/>
                <a:gd name="connsiteX3-2339" fmla="*/ 1237706 w 1305814"/>
                <a:gd name="connsiteY3-2340" fmla="*/ 306775 h 1423589"/>
                <a:gd name="connsiteX4-2341" fmla="*/ 1304420 w 1305814"/>
                <a:gd name="connsiteY4-2342" fmla="*/ 434263 h 1423589"/>
                <a:gd name="connsiteX5-2343" fmla="*/ 1305806 w 1305814"/>
                <a:gd name="connsiteY5-2344" fmla="*/ 519922 h 1423589"/>
                <a:gd name="connsiteX6-2345" fmla="*/ 1301746 w 1305814"/>
                <a:gd name="connsiteY6-2346" fmla="*/ 953747 h 1423589"/>
                <a:gd name="connsiteX7-2347" fmla="*/ 1302599 w 1305814"/>
                <a:gd name="connsiteY7-2348" fmla="*/ 1003650 h 1423589"/>
                <a:gd name="connsiteX8-2349" fmla="*/ 1227376 w 1305814"/>
                <a:gd name="connsiteY8-2350" fmla="*/ 1152027 h 1423589"/>
                <a:gd name="connsiteX9-2351" fmla="*/ 1174235 w 1305814"/>
                <a:gd name="connsiteY9-2352" fmla="*/ 1184756 h 1423589"/>
                <a:gd name="connsiteX10-2353" fmla="*/ 792288 w 1305814"/>
                <a:gd name="connsiteY10-2354" fmla="*/ 1385653 h 1423589"/>
                <a:gd name="connsiteX11-2355" fmla="*/ 502818 w 1305814"/>
                <a:gd name="connsiteY11-2356" fmla="*/ 1379955 h 1423589"/>
                <a:gd name="connsiteX12-2357" fmla="*/ 94302 w 1305814"/>
                <a:gd name="connsiteY12-2358" fmla="*/ 1158755 h 1423589"/>
                <a:gd name="connsiteX13-2359" fmla="*/ 39429 w 1305814"/>
                <a:gd name="connsiteY13-2360" fmla="*/ 1117635 h 1423589"/>
                <a:gd name="connsiteX14-2361" fmla="*/ 667 w 1305814"/>
                <a:gd name="connsiteY14-2362" fmla="*/ 999105 h 1423589"/>
                <a:gd name="connsiteX15-2363" fmla="*/ 0 w 1305814"/>
                <a:gd name="connsiteY15-2364" fmla="*/ 972364 h 1423589"/>
                <a:gd name="connsiteX16-2365" fmla="*/ 2496 w 1305814"/>
                <a:gd name="connsiteY16-2366" fmla="*/ 463106 h 1423589"/>
                <a:gd name="connsiteX17-2367" fmla="*/ 2458 w 1305814"/>
                <a:gd name="connsiteY17-2368" fmla="*/ 429563 h 1423589"/>
                <a:gd name="connsiteX18-2369" fmla="*/ 75248 w 1305814"/>
                <a:gd name="connsiteY18-2370" fmla="*/ 303202 h 1423589"/>
                <a:gd name="connsiteX19-2371" fmla="*/ 106293 w 1305814"/>
                <a:gd name="connsiteY19-2372" fmla="*/ 282597 h 1423589"/>
                <a:gd name="connsiteX20-2373" fmla="*/ 541533 w 1305814"/>
                <a:gd name="connsiteY20-2374" fmla="*/ 38110 h 1423589"/>
                <a:gd name="connsiteX21-2375" fmla="*/ 653528 w 1305814"/>
                <a:gd name="connsiteY21-2376" fmla="*/ 0 h 142358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</a:cxnLst>
              <a:rect l="l" t="t" r="r" b="b"/>
              <a:pathLst>
                <a:path w="1305814" h="1423589">
                  <a:moveTo>
                    <a:pt x="653528" y="0"/>
                  </a:moveTo>
                  <a:cubicBezTo>
                    <a:pt x="684553" y="-1"/>
                    <a:pt x="736057" y="24011"/>
                    <a:pt x="757287" y="32444"/>
                  </a:cubicBezTo>
                  <a:lnTo>
                    <a:pt x="1206876" y="284945"/>
                  </a:lnTo>
                  <a:cubicBezTo>
                    <a:pt x="1213399" y="291230"/>
                    <a:pt x="1233090" y="301119"/>
                    <a:pt x="1237706" y="306775"/>
                  </a:cubicBezTo>
                  <a:cubicBezTo>
                    <a:pt x="1285405" y="341141"/>
                    <a:pt x="1301367" y="360355"/>
                    <a:pt x="1304420" y="434263"/>
                  </a:cubicBezTo>
                  <a:cubicBezTo>
                    <a:pt x="1306256" y="435452"/>
                    <a:pt x="1303756" y="518852"/>
                    <a:pt x="1305806" y="519922"/>
                  </a:cubicBezTo>
                  <a:cubicBezTo>
                    <a:pt x="1306028" y="563787"/>
                    <a:pt x="1301771" y="907207"/>
                    <a:pt x="1301746" y="953747"/>
                  </a:cubicBezTo>
                  <a:cubicBezTo>
                    <a:pt x="1301579" y="970833"/>
                    <a:pt x="1302766" y="986564"/>
                    <a:pt x="1302599" y="1003650"/>
                  </a:cubicBezTo>
                  <a:cubicBezTo>
                    <a:pt x="1298075" y="1097264"/>
                    <a:pt x="1299308" y="1117497"/>
                    <a:pt x="1227376" y="1152027"/>
                  </a:cubicBezTo>
                  <a:cubicBezTo>
                    <a:pt x="1229069" y="1151612"/>
                    <a:pt x="1262992" y="1133636"/>
                    <a:pt x="1174235" y="1184756"/>
                  </a:cubicBezTo>
                  <a:cubicBezTo>
                    <a:pt x="1102911" y="1225835"/>
                    <a:pt x="986013" y="1283805"/>
                    <a:pt x="792288" y="1385653"/>
                  </a:cubicBezTo>
                  <a:cubicBezTo>
                    <a:pt x="702978" y="1424034"/>
                    <a:pt x="634560" y="1449454"/>
                    <a:pt x="502818" y="1379955"/>
                  </a:cubicBezTo>
                  <a:cubicBezTo>
                    <a:pt x="358670" y="1301859"/>
                    <a:pt x="241278" y="1242506"/>
                    <a:pt x="94302" y="1158755"/>
                  </a:cubicBezTo>
                  <a:cubicBezTo>
                    <a:pt x="64301" y="1138833"/>
                    <a:pt x="61069" y="1137739"/>
                    <a:pt x="39429" y="1117635"/>
                  </a:cubicBezTo>
                  <a:cubicBezTo>
                    <a:pt x="9399" y="1091481"/>
                    <a:pt x="81" y="1056313"/>
                    <a:pt x="667" y="999105"/>
                  </a:cubicBezTo>
                  <a:cubicBezTo>
                    <a:pt x="445" y="990191"/>
                    <a:pt x="222" y="981278"/>
                    <a:pt x="0" y="972364"/>
                  </a:cubicBezTo>
                  <a:lnTo>
                    <a:pt x="2496" y="463106"/>
                  </a:lnTo>
                  <a:cubicBezTo>
                    <a:pt x="2483" y="451925"/>
                    <a:pt x="2471" y="440744"/>
                    <a:pt x="2458" y="429563"/>
                  </a:cubicBezTo>
                  <a:cubicBezTo>
                    <a:pt x="2770" y="365277"/>
                    <a:pt x="14732" y="348090"/>
                    <a:pt x="75248" y="303202"/>
                  </a:cubicBezTo>
                  <a:lnTo>
                    <a:pt x="106293" y="282597"/>
                  </a:lnTo>
                  <a:lnTo>
                    <a:pt x="541533" y="38110"/>
                  </a:lnTo>
                  <a:cubicBezTo>
                    <a:pt x="582751" y="12487"/>
                    <a:pt x="613897" y="0"/>
                    <a:pt x="653528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innerShdw blurRad="152400" dist="50800" dir="189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>
                <a:latin typeface="Impact" panose="020B0806030902050204" pitchFamily="34" charset="0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9A79555-2BAC-4F19-857B-8D7D78C93773}"/>
                </a:ext>
              </a:extLst>
            </p:cNvPr>
            <p:cNvGrpSpPr/>
            <p:nvPr/>
          </p:nvGrpSpPr>
          <p:grpSpPr>
            <a:xfrm>
              <a:off x="1237567" y="1100326"/>
              <a:ext cx="772886" cy="747986"/>
              <a:chOff x="1230988" y="2199194"/>
              <a:chExt cx="1030514" cy="997315"/>
            </a:xfrm>
          </p:grpSpPr>
          <p:sp>
            <p:nvSpPr>
              <p:cNvPr id="12" name="矩形 10">
                <a:extLst>
                  <a:ext uri="{FF2B5EF4-FFF2-40B4-BE49-F238E27FC236}">
                    <a16:creationId xmlns:a16="http://schemas.microsoft.com/office/drawing/2014/main" id="{17D7FCEB-CD65-48D3-9BB5-57DDC2C6F3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88854" y="2199194"/>
                <a:ext cx="914805" cy="997315"/>
              </a:xfrm>
              <a:custGeom>
                <a:avLst/>
                <a:gdLst>
                  <a:gd name="connsiteX0" fmla="*/ 653528 w 1305333"/>
                  <a:gd name="connsiteY0" fmla="*/ 0 h 1424419"/>
                  <a:gd name="connsiteX1" fmla="*/ 757287 w 1305333"/>
                  <a:gd name="connsiteY1" fmla="*/ 32444 h 1424419"/>
                  <a:gd name="connsiteX2" fmla="*/ 1206876 w 1305333"/>
                  <a:gd name="connsiteY2" fmla="*/ 284945 h 1424419"/>
                  <a:gd name="connsiteX3" fmla="*/ 1233464 w 1305333"/>
                  <a:gd name="connsiteY3" fmla="*/ 306775 h 1424419"/>
                  <a:gd name="connsiteX4" fmla="*/ 1299728 w 1305333"/>
                  <a:gd name="connsiteY4" fmla="*/ 452301 h 1424419"/>
                  <a:gd name="connsiteX5" fmla="*/ 1303099 w 1305333"/>
                  <a:gd name="connsiteY5" fmla="*/ 495558 h 1424419"/>
                  <a:gd name="connsiteX6" fmla="*/ 1303099 w 1305333"/>
                  <a:gd name="connsiteY6" fmla="*/ 952393 h 1424419"/>
                  <a:gd name="connsiteX7" fmla="*/ 1299356 w 1305333"/>
                  <a:gd name="connsiteY7" fmla="*/ 974248 h 1424419"/>
                  <a:gd name="connsiteX8" fmla="*/ 1193590 w 1305333"/>
                  <a:gd name="connsiteY8" fmla="*/ 1159518 h 1424419"/>
                  <a:gd name="connsiteX9" fmla="*/ 1188747 w 1305333"/>
                  <a:gd name="connsiteY9" fmla="*/ 1163476 h 1424419"/>
                  <a:gd name="connsiteX10" fmla="*/ 792288 w 1305333"/>
                  <a:gd name="connsiteY10" fmla="*/ 1385653 h 1424419"/>
                  <a:gd name="connsiteX11" fmla="*/ 522686 w 1305333"/>
                  <a:gd name="connsiteY11" fmla="*/ 1384922 h 1424419"/>
                  <a:gd name="connsiteX12" fmla="*/ 80344 w 1305333"/>
                  <a:gd name="connsiteY12" fmla="*/ 1139323 h 1424419"/>
                  <a:gd name="connsiteX13" fmla="*/ 68397 w 1305333"/>
                  <a:gd name="connsiteY13" fmla="*/ 1130059 h 1424419"/>
                  <a:gd name="connsiteX14" fmla="*/ 667 w 1305333"/>
                  <a:gd name="connsiteY14" fmla="*/ 999105 h 1424419"/>
                  <a:gd name="connsiteX15" fmla="*/ 0 w 1305333"/>
                  <a:gd name="connsiteY15" fmla="*/ 972364 h 1424419"/>
                  <a:gd name="connsiteX16" fmla="*/ 2496 w 1305333"/>
                  <a:gd name="connsiteY16" fmla="*/ 463106 h 1424419"/>
                  <a:gd name="connsiteX17" fmla="*/ 2458 w 1305333"/>
                  <a:gd name="connsiteY17" fmla="*/ 429563 h 1424419"/>
                  <a:gd name="connsiteX18" fmla="*/ 75248 w 1305333"/>
                  <a:gd name="connsiteY18" fmla="*/ 303202 h 1424419"/>
                  <a:gd name="connsiteX19" fmla="*/ 103465 w 1305333"/>
                  <a:gd name="connsiteY19" fmla="*/ 288252 h 1424419"/>
                  <a:gd name="connsiteX20" fmla="*/ 541533 w 1305333"/>
                  <a:gd name="connsiteY20" fmla="*/ 38110 h 1424419"/>
                  <a:gd name="connsiteX21" fmla="*/ 653528 w 1305333"/>
                  <a:gd name="connsiteY21" fmla="*/ 0 h 1424419"/>
                  <a:gd name="connsiteX0-1" fmla="*/ 653528 w 1305333"/>
                  <a:gd name="connsiteY0-2" fmla="*/ 0 h 1424419"/>
                  <a:gd name="connsiteX1-3" fmla="*/ 757287 w 1305333"/>
                  <a:gd name="connsiteY1-4" fmla="*/ 32444 h 1424419"/>
                  <a:gd name="connsiteX2-5" fmla="*/ 1206876 w 1305333"/>
                  <a:gd name="connsiteY2-6" fmla="*/ 284945 h 1424419"/>
                  <a:gd name="connsiteX3-7" fmla="*/ 1233464 w 1305333"/>
                  <a:gd name="connsiteY3-8" fmla="*/ 306775 h 1424419"/>
                  <a:gd name="connsiteX4-9" fmla="*/ 1301712 w 1305333"/>
                  <a:gd name="connsiteY4-10" fmla="*/ 442384 h 1424419"/>
                  <a:gd name="connsiteX5-11" fmla="*/ 1303099 w 1305333"/>
                  <a:gd name="connsiteY5-12" fmla="*/ 495558 h 1424419"/>
                  <a:gd name="connsiteX6-13" fmla="*/ 1303099 w 1305333"/>
                  <a:gd name="connsiteY6-14" fmla="*/ 952393 h 1424419"/>
                  <a:gd name="connsiteX7-15" fmla="*/ 1299356 w 1305333"/>
                  <a:gd name="connsiteY7-16" fmla="*/ 974248 h 1424419"/>
                  <a:gd name="connsiteX8-17" fmla="*/ 1193590 w 1305333"/>
                  <a:gd name="connsiteY8-18" fmla="*/ 1159518 h 1424419"/>
                  <a:gd name="connsiteX9-19" fmla="*/ 1188747 w 1305333"/>
                  <a:gd name="connsiteY9-20" fmla="*/ 1163476 h 1424419"/>
                  <a:gd name="connsiteX10-21" fmla="*/ 792288 w 1305333"/>
                  <a:gd name="connsiteY10-22" fmla="*/ 1385653 h 1424419"/>
                  <a:gd name="connsiteX11-23" fmla="*/ 522686 w 1305333"/>
                  <a:gd name="connsiteY11-24" fmla="*/ 1384922 h 1424419"/>
                  <a:gd name="connsiteX12-25" fmla="*/ 80344 w 1305333"/>
                  <a:gd name="connsiteY12-26" fmla="*/ 1139323 h 1424419"/>
                  <a:gd name="connsiteX13-27" fmla="*/ 68397 w 1305333"/>
                  <a:gd name="connsiteY13-28" fmla="*/ 1130059 h 1424419"/>
                  <a:gd name="connsiteX14-29" fmla="*/ 667 w 1305333"/>
                  <a:gd name="connsiteY14-30" fmla="*/ 999105 h 1424419"/>
                  <a:gd name="connsiteX15-31" fmla="*/ 0 w 1305333"/>
                  <a:gd name="connsiteY15-32" fmla="*/ 972364 h 1424419"/>
                  <a:gd name="connsiteX16-33" fmla="*/ 2496 w 1305333"/>
                  <a:gd name="connsiteY16-34" fmla="*/ 463106 h 1424419"/>
                  <a:gd name="connsiteX17-35" fmla="*/ 2458 w 1305333"/>
                  <a:gd name="connsiteY17-36" fmla="*/ 429563 h 1424419"/>
                  <a:gd name="connsiteX18-37" fmla="*/ 75248 w 1305333"/>
                  <a:gd name="connsiteY18-38" fmla="*/ 303202 h 1424419"/>
                  <a:gd name="connsiteX19-39" fmla="*/ 103465 w 1305333"/>
                  <a:gd name="connsiteY19-40" fmla="*/ 288252 h 1424419"/>
                  <a:gd name="connsiteX20-41" fmla="*/ 541533 w 1305333"/>
                  <a:gd name="connsiteY20-42" fmla="*/ 38110 h 1424419"/>
                  <a:gd name="connsiteX21-43" fmla="*/ 653528 w 1305333"/>
                  <a:gd name="connsiteY21-44" fmla="*/ 0 h 1424419"/>
                  <a:gd name="connsiteX0-45" fmla="*/ 653528 w 1305333"/>
                  <a:gd name="connsiteY0-46" fmla="*/ 0 h 1424419"/>
                  <a:gd name="connsiteX1-47" fmla="*/ 757287 w 1305333"/>
                  <a:gd name="connsiteY1-48" fmla="*/ 32444 h 1424419"/>
                  <a:gd name="connsiteX2-49" fmla="*/ 1206876 w 1305333"/>
                  <a:gd name="connsiteY2-50" fmla="*/ 284945 h 1424419"/>
                  <a:gd name="connsiteX3-51" fmla="*/ 1233464 w 1305333"/>
                  <a:gd name="connsiteY3-52" fmla="*/ 306775 h 1424419"/>
                  <a:gd name="connsiteX4-53" fmla="*/ 1301712 w 1305333"/>
                  <a:gd name="connsiteY4-54" fmla="*/ 442384 h 1424419"/>
                  <a:gd name="connsiteX5-55" fmla="*/ 1303099 w 1305333"/>
                  <a:gd name="connsiteY5-56" fmla="*/ 495558 h 1424419"/>
                  <a:gd name="connsiteX6-57" fmla="*/ 1303099 w 1305333"/>
                  <a:gd name="connsiteY6-58" fmla="*/ 952393 h 1424419"/>
                  <a:gd name="connsiteX7-59" fmla="*/ 1299356 w 1305333"/>
                  <a:gd name="connsiteY7-60" fmla="*/ 974248 h 1424419"/>
                  <a:gd name="connsiteX8-61" fmla="*/ 1193590 w 1305333"/>
                  <a:gd name="connsiteY8-62" fmla="*/ 1159518 h 1424419"/>
                  <a:gd name="connsiteX9-63" fmla="*/ 1188747 w 1305333"/>
                  <a:gd name="connsiteY9-64" fmla="*/ 1163476 h 1424419"/>
                  <a:gd name="connsiteX10-65" fmla="*/ 792288 w 1305333"/>
                  <a:gd name="connsiteY10-66" fmla="*/ 1385653 h 1424419"/>
                  <a:gd name="connsiteX11-67" fmla="*/ 522686 w 1305333"/>
                  <a:gd name="connsiteY11-68" fmla="*/ 1384922 h 1424419"/>
                  <a:gd name="connsiteX12-69" fmla="*/ 80344 w 1305333"/>
                  <a:gd name="connsiteY12-70" fmla="*/ 1139323 h 1424419"/>
                  <a:gd name="connsiteX13-71" fmla="*/ 68397 w 1305333"/>
                  <a:gd name="connsiteY13-72" fmla="*/ 1130059 h 1424419"/>
                  <a:gd name="connsiteX14-73" fmla="*/ 667 w 1305333"/>
                  <a:gd name="connsiteY14-74" fmla="*/ 999105 h 1424419"/>
                  <a:gd name="connsiteX15-75" fmla="*/ 0 w 1305333"/>
                  <a:gd name="connsiteY15-76" fmla="*/ 972364 h 1424419"/>
                  <a:gd name="connsiteX16-77" fmla="*/ 2496 w 1305333"/>
                  <a:gd name="connsiteY16-78" fmla="*/ 463106 h 1424419"/>
                  <a:gd name="connsiteX17-79" fmla="*/ 2458 w 1305333"/>
                  <a:gd name="connsiteY17-80" fmla="*/ 429563 h 1424419"/>
                  <a:gd name="connsiteX18-81" fmla="*/ 75248 w 1305333"/>
                  <a:gd name="connsiteY18-82" fmla="*/ 303202 h 1424419"/>
                  <a:gd name="connsiteX19-83" fmla="*/ 103465 w 1305333"/>
                  <a:gd name="connsiteY19-84" fmla="*/ 288252 h 1424419"/>
                  <a:gd name="connsiteX20-85" fmla="*/ 541533 w 1305333"/>
                  <a:gd name="connsiteY20-86" fmla="*/ 38110 h 1424419"/>
                  <a:gd name="connsiteX21-87" fmla="*/ 653528 w 1305333"/>
                  <a:gd name="connsiteY21-88" fmla="*/ 0 h 1424419"/>
                  <a:gd name="connsiteX0-89" fmla="*/ 653528 w 1306046"/>
                  <a:gd name="connsiteY0-90" fmla="*/ 0 h 1424419"/>
                  <a:gd name="connsiteX1-91" fmla="*/ 757287 w 1306046"/>
                  <a:gd name="connsiteY1-92" fmla="*/ 32444 h 1424419"/>
                  <a:gd name="connsiteX2-93" fmla="*/ 1206876 w 1306046"/>
                  <a:gd name="connsiteY2-94" fmla="*/ 284945 h 1424419"/>
                  <a:gd name="connsiteX3-95" fmla="*/ 1233464 w 1306046"/>
                  <a:gd name="connsiteY3-96" fmla="*/ 306775 h 1424419"/>
                  <a:gd name="connsiteX4-97" fmla="*/ 1301712 w 1306046"/>
                  <a:gd name="connsiteY4-98" fmla="*/ 442384 h 1424419"/>
                  <a:gd name="connsiteX5-99" fmla="*/ 1303099 w 1306046"/>
                  <a:gd name="connsiteY5-100" fmla="*/ 495558 h 1424419"/>
                  <a:gd name="connsiteX6-101" fmla="*/ 1303099 w 1306046"/>
                  <a:gd name="connsiteY6-102" fmla="*/ 952393 h 1424419"/>
                  <a:gd name="connsiteX7-103" fmla="*/ 1305306 w 1306046"/>
                  <a:gd name="connsiteY7-104" fmla="*/ 990115 h 1424419"/>
                  <a:gd name="connsiteX8-105" fmla="*/ 1193590 w 1306046"/>
                  <a:gd name="connsiteY8-106" fmla="*/ 1159518 h 1424419"/>
                  <a:gd name="connsiteX9-107" fmla="*/ 1188747 w 1306046"/>
                  <a:gd name="connsiteY9-108" fmla="*/ 1163476 h 1424419"/>
                  <a:gd name="connsiteX10-109" fmla="*/ 792288 w 1306046"/>
                  <a:gd name="connsiteY10-110" fmla="*/ 1385653 h 1424419"/>
                  <a:gd name="connsiteX11-111" fmla="*/ 522686 w 1306046"/>
                  <a:gd name="connsiteY11-112" fmla="*/ 1384922 h 1424419"/>
                  <a:gd name="connsiteX12-113" fmla="*/ 80344 w 1306046"/>
                  <a:gd name="connsiteY12-114" fmla="*/ 1139323 h 1424419"/>
                  <a:gd name="connsiteX13-115" fmla="*/ 68397 w 1306046"/>
                  <a:gd name="connsiteY13-116" fmla="*/ 1130059 h 1424419"/>
                  <a:gd name="connsiteX14-117" fmla="*/ 667 w 1306046"/>
                  <a:gd name="connsiteY14-118" fmla="*/ 999105 h 1424419"/>
                  <a:gd name="connsiteX15-119" fmla="*/ 0 w 1306046"/>
                  <a:gd name="connsiteY15-120" fmla="*/ 972364 h 1424419"/>
                  <a:gd name="connsiteX16-121" fmla="*/ 2496 w 1306046"/>
                  <a:gd name="connsiteY16-122" fmla="*/ 463106 h 1424419"/>
                  <a:gd name="connsiteX17-123" fmla="*/ 2458 w 1306046"/>
                  <a:gd name="connsiteY17-124" fmla="*/ 429563 h 1424419"/>
                  <a:gd name="connsiteX18-125" fmla="*/ 75248 w 1306046"/>
                  <a:gd name="connsiteY18-126" fmla="*/ 303202 h 1424419"/>
                  <a:gd name="connsiteX19-127" fmla="*/ 103465 w 1306046"/>
                  <a:gd name="connsiteY19-128" fmla="*/ 288252 h 1424419"/>
                  <a:gd name="connsiteX20-129" fmla="*/ 541533 w 1306046"/>
                  <a:gd name="connsiteY20-130" fmla="*/ 38110 h 1424419"/>
                  <a:gd name="connsiteX21-131" fmla="*/ 653528 w 1306046"/>
                  <a:gd name="connsiteY21-132" fmla="*/ 0 h 1424419"/>
                  <a:gd name="connsiteX0-133" fmla="*/ 653528 w 1305333"/>
                  <a:gd name="connsiteY0-134" fmla="*/ 0 h 1424419"/>
                  <a:gd name="connsiteX1-135" fmla="*/ 757287 w 1305333"/>
                  <a:gd name="connsiteY1-136" fmla="*/ 32444 h 1424419"/>
                  <a:gd name="connsiteX2-137" fmla="*/ 1206876 w 1305333"/>
                  <a:gd name="connsiteY2-138" fmla="*/ 284945 h 1424419"/>
                  <a:gd name="connsiteX3-139" fmla="*/ 1233464 w 1305333"/>
                  <a:gd name="connsiteY3-140" fmla="*/ 306775 h 1424419"/>
                  <a:gd name="connsiteX4-141" fmla="*/ 1301712 w 1305333"/>
                  <a:gd name="connsiteY4-142" fmla="*/ 442384 h 1424419"/>
                  <a:gd name="connsiteX5-143" fmla="*/ 1303099 w 1305333"/>
                  <a:gd name="connsiteY5-144" fmla="*/ 495558 h 1424419"/>
                  <a:gd name="connsiteX6-145" fmla="*/ 1303099 w 1305333"/>
                  <a:gd name="connsiteY6-146" fmla="*/ 952393 h 1424419"/>
                  <a:gd name="connsiteX7-147" fmla="*/ 1305306 w 1305333"/>
                  <a:gd name="connsiteY7-148" fmla="*/ 990115 h 1424419"/>
                  <a:gd name="connsiteX8-149" fmla="*/ 1193590 w 1305333"/>
                  <a:gd name="connsiteY8-150" fmla="*/ 1159518 h 1424419"/>
                  <a:gd name="connsiteX9-151" fmla="*/ 1188747 w 1305333"/>
                  <a:gd name="connsiteY9-152" fmla="*/ 1163476 h 1424419"/>
                  <a:gd name="connsiteX10-153" fmla="*/ 792288 w 1305333"/>
                  <a:gd name="connsiteY10-154" fmla="*/ 1385653 h 1424419"/>
                  <a:gd name="connsiteX11-155" fmla="*/ 522686 w 1305333"/>
                  <a:gd name="connsiteY11-156" fmla="*/ 1384922 h 1424419"/>
                  <a:gd name="connsiteX12-157" fmla="*/ 80344 w 1305333"/>
                  <a:gd name="connsiteY12-158" fmla="*/ 1139323 h 1424419"/>
                  <a:gd name="connsiteX13-159" fmla="*/ 68397 w 1305333"/>
                  <a:gd name="connsiteY13-160" fmla="*/ 1130059 h 1424419"/>
                  <a:gd name="connsiteX14-161" fmla="*/ 667 w 1305333"/>
                  <a:gd name="connsiteY14-162" fmla="*/ 999105 h 1424419"/>
                  <a:gd name="connsiteX15-163" fmla="*/ 0 w 1305333"/>
                  <a:gd name="connsiteY15-164" fmla="*/ 972364 h 1424419"/>
                  <a:gd name="connsiteX16-165" fmla="*/ 2496 w 1305333"/>
                  <a:gd name="connsiteY16-166" fmla="*/ 463106 h 1424419"/>
                  <a:gd name="connsiteX17-167" fmla="*/ 2458 w 1305333"/>
                  <a:gd name="connsiteY17-168" fmla="*/ 429563 h 1424419"/>
                  <a:gd name="connsiteX18-169" fmla="*/ 75248 w 1305333"/>
                  <a:gd name="connsiteY18-170" fmla="*/ 303202 h 1424419"/>
                  <a:gd name="connsiteX19-171" fmla="*/ 103465 w 1305333"/>
                  <a:gd name="connsiteY19-172" fmla="*/ 288252 h 1424419"/>
                  <a:gd name="connsiteX20-173" fmla="*/ 541533 w 1305333"/>
                  <a:gd name="connsiteY20-174" fmla="*/ 38110 h 1424419"/>
                  <a:gd name="connsiteX21-175" fmla="*/ 653528 w 1305333"/>
                  <a:gd name="connsiteY21-176" fmla="*/ 0 h 1424419"/>
                  <a:gd name="connsiteX0-177" fmla="*/ 653528 w 1305333"/>
                  <a:gd name="connsiteY0-178" fmla="*/ 0 h 1424419"/>
                  <a:gd name="connsiteX1-179" fmla="*/ 757287 w 1305333"/>
                  <a:gd name="connsiteY1-180" fmla="*/ 32444 h 1424419"/>
                  <a:gd name="connsiteX2-181" fmla="*/ 1206876 w 1305333"/>
                  <a:gd name="connsiteY2-182" fmla="*/ 284945 h 1424419"/>
                  <a:gd name="connsiteX3-183" fmla="*/ 1233464 w 1305333"/>
                  <a:gd name="connsiteY3-184" fmla="*/ 306775 h 1424419"/>
                  <a:gd name="connsiteX4-185" fmla="*/ 1301712 w 1305333"/>
                  <a:gd name="connsiteY4-186" fmla="*/ 442384 h 1424419"/>
                  <a:gd name="connsiteX5-187" fmla="*/ 1303099 w 1305333"/>
                  <a:gd name="connsiteY5-188" fmla="*/ 495558 h 1424419"/>
                  <a:gd name="connsiteX6-189" fmla="*/ 1303099 w 1305333"/>
                  <a:gd name="connsiteY6-190" fmla="*/ 952393 h 1424419"/>
                  <a:gd name="connsiteX7-191" fmla="*/ 1305306 w 1305333"/>
                  <a:gd name="connsiteY7-192" fmla="*/ 990115 h 1424419"/>
                  <a:gd name="connsiteX8-193" fmla="*/ 1193590 w 1305333"/>
                  <a:gd name="connsiteY8-194" fmla="*/ 1159518 h 1424419"/>
                  <a:gd name="connsiteX9-195" fmla="*/ 1172881 w 1305333"/>
                  <a:gd name="connsiteY9-196" fmla="*/ 1179342 h 1424419"/>
                  <a:gd name="connsiteX10-197" fmla="*/ 792288 w 1305333"/>
                  <a:gd name="connsiteY10-198" fmla="*/ 1385653 h 1424419"/>
                  <a:gd name="connsiteX11-199" fmla="*/ 522686 w 1305333"/>
                  <a:gd name="connsiteY11-200" fmla="*/ 1384922 h 1424419"/>
                  <a:gd name="connsiteX12-201" fmla="*/ 80344 w 1305333"/>
                  <a:gd name="connsiteY12-202" fmla="*/ 1139323 h 1424419"/>
                  <a:gd name="connsiteX13-203" fmla="*/ 68397 w 1305333"/>
                  <a:gd name="connsiteY13-204" fmla="*/ 1130059 h 1424419"/>
                  <a:gd name="connsiteX14-205" fmla="*/ 667 w 1305333"/>
                  <a:gd name="connsiteY14-206" fmla="*/ 999105 h 1424419"/>
                  <a:gd name="connsiteX15-207" fmla="*/ 0 w 1305333"/>
                  <a:gd name="connsiteY15-208" fmla="*/ 972364 h 1424419"/>
                  <a:gd name="connsiteX16-209" fmla="*/ 2496 w 1305333"/>
                  <a:gd name="connsiteY16-210" fmla="*/ 463106 h 1424419"/>
                  <a:gd name="connsiteX17-211" fmla="*/ 2458 w 1305333"/>
                  <a:gd name="connsiteY17-212" fmla="*/ 429563 h 1424419"/>
                  <a:gd name="connsiteX18-213" fmla="*/ 75248 w 1305333"/>
                  <a:gd name="connsiteY18-214" fmla="*/ 303202 h 1424419"/>
                  <a:gd name="connsiteX19-215" fmla="*/ 103465 w 1305333"/>
                  <a:gd name="connsiteY19-216" fmla="*/ 288252 h 1424419"/>
                  <a:gd name="connsiteX20-217" fmla="*/ 541533 w 1305333"/>
                  <a:gd name="connsiteY20-218" fmla="*/ 38110 h 1424419"/>
                  <a:gd name="connsiteX21-219" fmla="*/ 653528 w 1305333"/>
                  <a:gd name="connsiteY21-220" fmla="*/ 0 h 1424419"/>
                  <a:gd name="connsiteX0-221" fmla="*/ 653528 w 1305333"/>
                  <a:gd name="connsiteY0-222" fmla="*/ 0 h 1424419"/>
                  <a:gd name="connsiteX1-223" fmla="*/ 757287 w 1305333"/>
                  <a:gd name="connsiteY1-224" fmla="*/ 32444 h 1424419"/>
                  <a:gd name="connsiteX2-225" fmla="*/ 1206876 w 1305333"/>
                  <a:gd name="connsiteY2-226" fmla="*/ 284945 h 1424419"/>
                  <a:gd name="connsiteX3-227" fmla="*/ 1233464 w 1305333"/>
                  <a:gd name="connsiteY3-228" fmla="*/ 306775 h 1424419"/>
                  <a:gd name="connsiteX4-229" fmla="*/ 1301712 w 1305333"/>
                  <a:gd name="connsiteY4-230" fmla="*/ 442384 h 1424419"/>
                  <a:gd name="connsiteX5-231" fmla="*/ 1303099 w 1305333"/>
                  <a:gd name="connsiteY5-232" fmla="*/ 495558 h 1424419"/>
                  <a:gd name="connsiteX6-233" fmla="*/ 1303099 w 1305333"/>
                  <a:gd name="connsiteY6-234" fmla="*/ 952393 h 1424419"/>
                  <a:gd name="connsiteX7-235" fmla="*/ 1305306 w 1305333"/>
                  <a:gd name="connsiteY7-236" fmla="*/ 990115 h 1424419"/>
                  <a:gd name="connsiteX8-237" fmla="*/ 1193590 w 1305333"/>
                  <a:gd name="connsiteY8-238" fmla="*/ 1159518 h 1424419"/>
                  <a:gd name="connsiteX9-239" fmla="*/ 1172881 w 1305333"/>
                  <a:gd name="connsiteY9-240" fmla="*/ 1179342 h 1424419"/>
                  <a:gd name="connsiteX10-241" fmla="*/ 792288 w 1305333"/>
                  <a:gd name="connsiteY10-242" fmla="*/ 1385653 h 1424419"/>
                  <a:gd name="connsiteX11-243" fmla="*/ 522686 w 1305333"/>
                  <a:gd name="connsiteY11-244" fmla="*/ 1384922 h 1424419"/>
                  <a:gd name="connsiteX12-245" fmla="*/ 80344 w 1305333"/>
                  <a:gd name="connsiteY12-246" fmla="*/ 1139323 h 1424419"/>
                  <a:gd name="connsiteX13-247" fmla="*/ 68397 w 1305333"/>
                  <a:gd name="connsiteY13-248" fmla="*/ 1130059 h 1424419"/>
                  <a:gd name="connsiteX14-249" fmla="*/ 667 w 1305333"/>
                  <a:gd name="connsiteY14-250" fmla="*/ 999105 h 1424419"/>
                  <a:gd name="connsiteX15-251" fmla="*/ 0 w 1305333"/>
                  <a:gd name="connsiteY15-252" fmla="*/ 972364 h 1424419"/>
                  <a:gd name="connsiteX16-253" fmla="*/ 2496 w 1305333"/>
                  <a:gd name="connsiteY16-254" fmla="*/ 463106 h 1424419"/>
                  <a:gd name="connsiteX17-255" fmla="*/ 2458 w 1305333"/>
                  <a:gd name="connsiteY17-256" fmla="*/ 429563 h 1424419"/>
                  <a:gd name="connsiteX18-257" fmla="*/ 75248 w 1305333"/>
                  <a:gd name="connsiteY18-258" fmla="*/ 303202 h 1424419"/>
                  <a:gd name="connsiteX19-259" fmla="*/ 103465 w 1305333"/>
                  <a:gd name="connsiteY19-260" fmla="*/ 288252 h 1424419"/>
                  <a:gd name="connsiteX20-261" fmla="*/ 541533 w 1305333"/>
                  <a:gd name="connsiteY20-262" fmla="*/ 38110 h 1424419"/>
                  <a:gd name="connsiteX21-263" fmla="*/ 653528 w 1305333"/>
                  <a:gd name="connsiteY21-264" fmla="*/ 0 h 1424419"/>
                  <a:gd name="connsiteX0-265" fmla="*/ 653528 w 1305333"/>
                  <a:gd name="connsiteY0-266" fmla="*/ 0 h 1424419"/>
                  <a:gd name="connsiteX1-267" fmla="*/ 757287 w 1305333"/>
                  <a:gd name="connsiteY1-268" fmla="*/ 32444 h 1424419"/>
                  <a:gd name="connsiteX2-269" fmla="*/ 1206876 w 1305333"/>
                  <a:gd name="connsiteY2-270" fmla="*/ 284945 h 1424419"/>
                  <a:gd name="connsiteX3-271" fmla="*/ 1233464 w 1305333"/>
                  <a:gd name="connsiteY3-272" fmla="*/ 306775 h 1424419"/>
                  <a:gd name="connsiteX4-273" fmla="*/ 1301712 w 1305333"/>
                  <a:gd name="connsiteY4-274" fmla="*/ 442384 h 1424419"/>
                  <a:gd name="connsiteX5-275" fmla="*/ 1303099 w 1305333"/>
                  <a:gd name="connsiteY5-276" fmla="*/ 495558 h 1424419"/>
                  <a:gd name="connsiteX6-277" fmla="*/ 1303099 w 1305333"/>
                  <a:gd name="connsiteY6-278" fmla="*/ 952393 h 1424419"/>
                  <a:gd name="connsiteX7-279" fmla="*/ 1305306 w 1305333"/>
                  <a:gd name="connsiteY7-280" fmla="*/ 990115 h 1424419"/>
                  <a:gd name="connsiteX8-281" fmla="*/ 1193590 w 1305333"/>
                  <a:gd name="connsiteY8-282" fmla="*/ 1159518 h 1424419"/>
                  <a:gd name="connsiteX9-283" fmla="*/ 1172881 w 1305333"/>
                  <a:gd name="connsiteY9-284" fmla="*/ 1179342 h 1424419"/>
                  <a:gd name="connsiteX10-285" fmla="*/ 792288 w 1305333"/>
                  <a:gd name="connsiteY10-286" fmla="*/ 1385653 h 1424419"/>
                  <a:gd name="connsiteX11-287" fmla="*/ 522686 w 1305333"/>
                  <a:gd name="connsiteY11-288" fmla="*/ 1384922 h 1424419"/>
                  <a:gd name="connsiteX12-289" fmla="*/ 80344 w 1305333"/>
                  <a:gd name="connsiteY12-290" fmla="*/ 1139323 h 1424419"/>
                  <a:gd name="connsiteX13-291" fmla="*/ 68397 w 1305333"/>
                  <a:gd name="connsiteY13-292" fmla="*/ 1130059 h 1424419"/>
                  <a:gd name="connsiteX14-293" fmla="*/ 667 w 1305333"/>
                  <a:gd name="connsiteY14-294" fmla="*/ 999105 h 1424419"/>
                  <a:gd name="connsiteX15-295" fmla="*/ 0 w 1305333"/>
                  <a:gd name="connsiteY15-296" fmla="*/ 972364 h 1424419"/>
                  <a:gd name="connsiteX16-297" fmla="*/ 2496 w 1305333"/>
                  <a:gd name="connsiteY16-298" fmla="*/ 463106 h 1424419"/>
                  <a:gd name="connsiteX17-299" fmla="*/ 2458 w 1305333"/>
                  <a:gd name="connsiteY17-300" fmla="*/ 429563 h 1424419"/>
                  <a:gd name="connsiteX18-301" fmla="*/ 75248 w 1305333"/>
                  <a:gd name="connsiteY18-302" fmla="*/ 303202 h 1424419"/>
                  <a:gd name="connsiteX19-303" fmla="*/ 103465 w 1305333"/>
                  <a:gd name="connsiteY19-304" fmla="*/ 288252 h 1424419"/>
                  <a:gd name="connsiteX20-305" fmla="*/ 541533 w 1305333"/>
                  <a:gd name="connsiteY20-306" fmla="*/ 38110 h 1424419"/>
                  <a:gd name="connsiteX21-307" fmla="*/ 653528 w 1305333"/>
                  <a:gd name="connsiteY21-308" fmla="*/ 0 h 1424419"/>
                  <a:gd name="connsiteX0-309" fmla="*/ 653528 w 1305333"/>
                  <a:gd name="connsiteY0-310" fmla="*/ 0 h 1424419"/>
                  <a:gd name="connsiteX1-311" fmla="*/ 757287 w 1305333"/>
                  <a:gd name="connsiteY1-312" fmla="*/ 32444 h 1424419"/>
                  <a:gd name="connsiteX2-313" fmla="*/ 1206876 w 1305333"/>
                  <a:gd name="connsiteY2-314" fmla="*/ 284945 h 1424419"/>
                  <a:gd name="connsiteX3-315" fmla="*/ 1233464 w 1305333"/>
                  <a:gd name="connsiteY3-316" fmla="*/ 306775 h 1424419"/>
                  <a:gd name="connsiteX4-317" fmla="*/ 1301712 w 1305333"/>
                  <a:gd name="connsiteY4-318" fmla="*/ 442384 h 1424419"/>
                  <a:gd name="connsiteX5-319" fmla="*/ 1303099 w 1305333"/>
                  <a:gd name="connsiteY5-320" fmla="*/ 495558 h 1424419"/>
                  <a:gd name="connsiteX6-321" fmla="*/ 1303099 w 1305333"/>
                  <a:gd name="connsiteY6-322" fmla="*/ 952393 h 1424419"/>
                  <a:gd name="connsiteX7-323" fmla="*/ 1305306 w 1305333"/>
                  <a:gd name="connsiteY7-324" fmla="*/ 990115 h 1424419"/>
                  <a:gd name="connsiteX8-325" fmla="*/ 1193590 w 1305333"/>
                  <a:gd name="connsiteY8-326" fmla="*/ 1159518 h 1424419"/>
                  <a:gd name="connsiteX9-327" fmla="*/ 1172881 w 1305333"/>
                  <a:gd name="connsiteY9-328" fmla="*/ 1179342 h 1424419"/>
                  <a:gd name="connsiteX10-329" fmla="*/ 792288 w 1305333"/>
                  <a:gd name="connsiteY10-330" fmla="*/ 1385653 h 1424419"/>
                  <a:gd name="connsiteX11-331" fmla="*/ 522686 w 1305333"/>
                  <a:gd name="connsiteY11-332" fmla="*/ 1384922 h 1424419"/>
                  <a:gd name="connsiteX12-333" fmla="*/ 80344 w 1305333"/>
                  <a:gd name="connsiteY12-334" fmla="*/ 1139323 h 1424419"/>
                  <a:gd name="connsiteX13-335" fmla="*/ 68397 w 1305333"/>
                  <a:gd name="connsiteY13-336" fmla="*/ 1130059 h 1424419"/>
                  <a:gd name="connsiteX14-337" fmla="*/ 667 w 1305333"/>
                  <a:gd name="connsiteY14-338" fmla="*/ 999105 h 1424419"/>
                  <a:gd name="connsiteX15-339" fmla="*/ 0 w 1305333"/>
                  <a:gd name="connsiteY15-340" fmla="*/ 972364 h 1424419"/>
                  <a:gd name="connsiteX16-341" fmla="*/ 2496 w 1305333"/>
                  <a:gd name="connsiteY16-342" fmla="*/ 463106 h 1424419"/>
                  <a:gd name="connsiteX17-343" fmla="*/ 2458 w 1305333"/>
                  <a:gd name="connsiteY17-344" fmla="*/ 429563 h 1424419"/>
                  <a:gd name="connsiteX18-345" fmla="*/ 75248 w 1305333"/>
                  <a:gd name="connsiteY18-346" fmla="*/ 303202 h 1424419"/>
                  <a:gd name="connsiteX19-347" fmla="*/ 103465 w 1305333"/>
                  <a:gd name="connsiteY19-348" fmla="*/ 288252 h 1424419"/>
                  <a:gd name="connsiteX20-349" fmla="*/ 541533 w 1305333"/>
                  <a:gd name="connsiteY20-350" fmla="*/ 38110 h 1424419"/>
                  <a:gd name="connsiteX21-351" fmla="*/ 653528 w 1305333"/>
                  <a:gd name="connsiteY21-352" fmla="*/ 0 h 1424419"/>
                  <a:gd name="connsiteX0-353" fmla="*/ 653528 w 1305333"/>
                  <a:gd name="connsiteY0-354" fmla="*/ 0 h 1424419"/>
                  <a:gd name="connsiteX1-355" fmla="*/ 757287 w 1305333"/>
                  <a:gd name="connsiteY1-356" fmla="*/ 32444 h 1424419"/>
                  <a:gd name="connsiteX2-357" fmla="*/ 1206876 w 1305333"/>
                  <a:gd name="connsiteY2-358" fmla="*/ 284945 h 1424419"/>
                  <a:gd name="connsiteX3-359" fmla="*/ 1233464 w 1305333"/>
                  <a:gd name="connsiteY3-360" fmla="*/ 306775 h 1424419"/>
                  <a:gd name="connsiteX4-361" fmla="*/ 1301712 w 1305333"/>
                  <a:gd name="connsiteY4-362" fmla="*/ 442384 h 1424419"/>
                  <a:gd name="connsiteX5-363" fmla="*/ 1303099 w 1305333"/>
                  <a:gd name="connsiteY5-364" fmla="*/ 495558 h 1424419"/>
                  <a:gd name="connsiteX6-365" fmla="*/ 1303099 w 1305333"/>
                  <a:gd name="connsiteY6-366" fmla="*/ 952393 h 1424419"/>
                  <a:gd name="connsiteX7-367" fmla="*/ 1305306 w 1305333"/>
                  <a:gd name="connsiteY7-368" fmla="*/ 990115 h 1424419"/>
                  <a:gd name="connsiteX8-369" fmla="*/ 1193590 w 1305333"/>
                  <a:gd name="connsiteY8-370" fmla="*/ 1159518 h 1424419"/>
                  <a:gd name="connsiteX9-371" fmla="*/ 1172881 w 1305333"/>
                  <a:gd name="connsiteY9-372" fmla="*/ 1179342 h 1424419"/>
                  <a:gd name="connsiteX10-373" fmla="*/ 792288 w 1305333"/>
                  <a:gd name="connsiteY10-374" fmla="*/ 1385653 h 1424419"/>
                  <a:gd name="connsiteX11-375" fmla="*/ 522686 w 1305333"/>
                  <a:gd name="connsiteY11-376" fmla="*/ 1384922 h 1424419"/>
                  <a:gd name="connsiteX12-377" fmla="*/ 80344 w 1305333"/>
                  <a:gd name="connsiteY12-378" fmla="*/ 1139323 h 1424419"/>
                  <a:gd name="connsiteX13-379" fmla="*/ 68397 w 1305333"/>
                  <a:gd name="connsiteY13-380" fmla="*/ 1130059 h 1424419"/>
                  <a:gd name="connsiteX14-381" fmla="*/ 667 w 1305333"/>
                  <a:gd name="connsiteY14-382" fmla="*/ 999105 h 1424419"/>
                  <a:gd name="connsiteX15-383" fmla="*/ 0 w 1305333"/>
                  <a:gd name="connsiteY15-384" fmla="*/ 972364 h 1424419"/>
                  <a:gd name="connsiteX16-385" fmla="*/ 2496 w 1305333"/>
                  <a:gd name="connsiteY16-386" fmla="*/ 463106 h 1424419"/>
                  <a:gd name="connsiteX17-387" fmla="*/ 2458 w 1305333"/>
                  <a:gd name="connsiteY17-388" fmla="*/ 429563 h 1424419"/>
                  <a:gd name="connsiteX18-389" fmla="*/ 75248 w 1305333"/>
                  <a:gd name="connsiteY18-390" fmla="*/ 303202 h 1424419"/>
                  <a:gd name="connsiteX19-391" fmla="*/ 106293 w 1305333"/>
                  <a:gd name="connsiteY19-392" fmla="*/ 282597 h 1424419"/>
                  <a:gd name="connsiteX20-393" fmla="*/ 541533 w 1305333"/>
                  <a:gd name="connsiteY20-394" fmla="*/ 38110 h 1424419"/>
                  <a:gd name="connsiteX21-395" fmla="*/ 653528 w 1305333"/>
                  <a:gd name="connsiteY21-396" fmla="*/ 0 h 1424419"/>
                  <a:gd name="connsiteX0-397" fmla="*/ 653528 w 1305333"/>
                  <a:gd name="connsiteY0-398" fmla="*/ 0 h 1424419"/>
                  <a:gd name="connsiteX1-399" fmla="*/ 757287 w 1305333"/>
                  <a:gd name="connsiteY1-400" fmla="*/ 32444 h 1424419"/>
                  <a:gd name="connsiteX2-401" fmla="*/ 1206876 w 1305333"/>
                  <a:gd name="connsiteY2-402" fmla="*/ 284945 h 1424419"/>
                  <a:gd name="connsiteX3-403" fmla="*/ 1237706 w 1305333"/>
                  <a:gd name="connsiteY3-404" fmla="*/ 306775 h 1424419"/>
                  <a:gd name="connsiteX4-405" fmla="*/ 1301712 w 1305333"/>
                  <a:gd name="connsiteY4-406" fmla="*/ 442384 h 1424419"/>
                  <a:gd name="connsiteX5-407" fmla="*/ 1303099 w 1305333"/>
                  <a:gd name="connsiteY5-408" fmla="*/ 495558 h 1424419"/>
                  <a:gd name="connsiteX6-409" fmla="*/ 1303099 w 1305333"/>
                  <a:gd name="connsiteY6-410" fmla="*/ 952393 h 1424419"/>
                  <a:gd name="connsiteX7-411" fmla="*/ 1305306 w 1305333"/>
                  <a:gd name="connsiteY7-412" fmla="*/ 990115 h 1424419"/>
                  <a:gd name="connsiteX8-413" fmla="*/ 1193590 w 1305333"/>
                  <a:gd name="connsiteY8-414" fmla="*/ 1159518 h 1424419"/>
                  <a:gd name="connsiteX9-415" fmla="*/ 1172881 w 1305333"/>
                  <a:gd name="connsiteY9-416" fmla="*/ 1179342 h 1424419"/>
                  <a:gd name="connsiteX10-417" fmla="*/ 792288 w 1305333"/>
                  <a:gd name="connsiteY10-418" fmla="*/ 1385653 h 1424419"/>
                  <a:gd name="connsiteX11-419" fmla="*/ 522686 w 1305333"/>
                  <a:gd name="connsiteY11-420" fmla="*/ 1384922 h 1424419"/>
                  <a:gd name="connsiteX12-421" fmla="*/ 80344 w 1305333"/>
                  <a:gd name="connsiteY12-422" fmla="*/ 1139323 h 1424419"/>
                  <a:gd name="connsiteX13-423" fmla="*/ 68397 w 1305333"/>
                  <a:gd name="connsiteY13-424" fmla="*/ 1130059 h 1424419"/>
                  <a:gd name="connsiteX14-425" fmla="*/ 667 w 1305333"/>
                  <a:gd name="connsiteY14-426" fmla="*/ 999105 h 1424419"/>
                  <a:gd name="connsiteX15-427" fmla="*/ 0 w 1305333"/>
                  <a:gd name="connsiteY15-428" fmla="*/ 972364 h 1424419"/>
                  <a:gd name="connsiteX16-429" fmla="*/ 2496 w 1305333"/>
                  <a:gd name="connsiteY16-430" fmla="*/ 463106 h 1424419"/>
                  <a:gd name="connsiteX17-431" fmla="*/ 2458 w 1305333"/>
                  <a:gd name="connsiteY17-432" fmla="*/ 429563 h 1424419"/>
                  <a:gd name="connsiteX18-433" fmla="*/ 75248 w 1305333"/>
                  <a:gd name="connsiteY18-434" fmla="*/ 303202 h 1424419"/>
                  <a:gd name="connsiteX19-435" fmla="*/ 106293 w 1305333"/>
                  <a:gd name="connsiteY19-436" fmla="*/ 282597 h 1424419"/>
                  <a:gd name="connsiteX20-437" fmla="*/ 541533 w 1305333"/>
                  <a:gd name="connsiteY20-438" fmla="*/ 38110 h 1424419"/>
                  <a:gd name="connsiteX21-439" fmla="*/ 653528 w 1305333"/>
                  <a:gd name="connsiteY21-440" fmla="*/ 0 h 1424419"/>
                  <a:gd name="connsiteX0-441" fmla="*/ 653528 w 1305333"/>
                  <a:gd name="connsiteY0-442" fmla="*/ 0 h 1424419"/>
                  <a:gd name="connsiteX1-443" fmla="*/ 757287 w 1305333"/>
                  <a:gd name="connsiteY1-444" fmla="*/ 32444 h 1424419"/>
                  <a:gd name="connsiteX2-445" fmla="*/ 1206876 w 1305333"/>
                  <a:gd name="connsiteY2-446" fmla="*/ 284945 h 1424419"/>
                  <a:gd name="connsiteX3-447" fmla="*/ 1237706 w 1305333"/>
                  <a:gd name="connsiteY3-448" fmla="*/ 306775 h 1424419"/>
                  <a:gd name="connsiteX4-449" fmla="*/ 1301712 w 1305333"/>
                  <a:gd name="connsiteY4-450" fmla="*/ 442384 h 1424419"/>
                  <a:gd name="connsiteX5-451" fmla="*/ 1303099 w 1305333"/>
                  <a:gd name="connsiteY5-452" fmla="*/ 495558 h 1424419"/>
                  <a:gd name="connsiteX6-453" fmla="*/ 1303099 w 1305333"/>
                  <a:gd name="connsiteY6-454" fmla="*/ 952393 h 1424419"/>
                  <a:gd name="connsiteX7-455" fmla="*/ 1305306 w 1305333"/>
                  <a:gd name="connsiteY7-456" fmla="*/ 990115 h 1424419"/>
                  <a:gd name="connsiteX8-457" fmla="*/ 1211970 w 1305333"/>
                  <a:gd name="connsiteY8-458" fmla="*/ 1149621 h 1424419"/>
                  <a:gd name="connsiteX9-459" fmla="*/ 1172881 w 1305333"/>
                  <a:gd name="connsiteY9-460" fmla="*/ 1179342 h 1424419"/>
                  <a:gd name="connsiteX10-461" fmla="*/ 792288 w 1305333"/>
                  <a:gd name="connsiteY10-462" fmla="*/ 1385653 h 1424419"/>
                  <a:gd name="connsiteX11-463" fmla="*/ 522686 w 1305333"/>
                  <a:gd name="connsiteY11-464" fmla="*/ 1384922 h 1424419"/>
                  <a:gd name="connsiteX12-465" fmla="*/ 80344 w 1305333"/>
                  <a:gd name="connsiteY12-466" fmla="*/ 1139323 h 1424419"/>
                  <a:gd name="connsiteX13-467" fmla="*/ 68397 w 1305333"/>
                  <a:gd name="connsiteY13-468" fmla="*/ 1130059 h 1424419"/>
                  <a:gd name="connsiteX14-469" fmla="*/ 667 w 1305333"/>
                  <a:gd name="connsiteY14-470" fmla="*/ 999105 h 1424419"/>
                  <a:gd name="connsiteX15-471" fmla="*/ 0 w 1305333"/>
                  <a:gd name="connsiteY15-472" fmla="*/ 972364 h 1424419"/>
                  <a:gd name="connsiteX16-473" fmla="*/ 2496 w 1305333"/>
                  <a:gd name="connsiteY16-474" fmla="*/ 463106 h 1424419"/>
                  <a:gd name="connsiteX17-475" fmla="*/ 2458 w 1305333"/>
                  <a:gd name="connsiteY17-476" fmla="*/ 429563 h 1424419"/>
                  <a:gd name="connsiteX18-477" fmla="*/ 75248 w 1305333"/>
                  <a:gd name="connsiteY18-478" fmla="*/ 303202 h 1424419"/>
                  <a:gd name="connsiteX19-479" fmla="*/ 106293 w 1305333"/>
                  <a:gd name="connsiteY19-480" fmla="*/ 282597 h 1424419"/>
                  <a:gd name="connsiteX20-481" fmla="*/ 541533 w 1305333"/>
                  <a:gd name="connsiteY20-482" fmla="*/ 38110 h 1424419"/>
                  <a:gd name="connsiteX21-483" fmla="*/ 653528 w 1305333"/>
                  <a:gd name="connsiteY21-484" fmla="*/ 0 h 1424419"/>
                  <a:gd name="connsiteX0-485" fmla="*/ 653528 w 1305333"/>
                  <a:gd name="connsiteY0-486" fmla="*/ 0 h 1424419"/>
                  <a:gd name="connsiteX1-487" fmla="*/ 757287 w 1305333"/>
                  <a:gd name="connsiteY1-488" fmla="*/ 32444 h 1424419"/>
                  <a:gd name="connsiteX2-489" fmla="*/ 1206876 w 1305333"/>
                  <a:gd name="connsiteY2-490" fmla="*/ 284945 h 1424419"/>
                  <a:gd name="connsiteX3-491" fmla="*/ 1237706 w 1305333"/>
                  <a:gd name="connsiteY3-492" fmla="*/ 306775 h 1424419"/>
                  <a:gd name="connsiteX4-493" fmla="*/ 1301712 w 1305333"/>
                  <a:gd name="connsiteY4-494" fmla="*/ 442384 h 1424419"/>
                  <a:gd name="connsiteX5-495" fmla="*/ 1303099 w 1305333"/>
                  <a:gd name="connsiteY5-496" fmla="*/ 495558 h 1424419"/>
                  <a:gd name="connsiteX6-497" fmla="*/ 1303099 w 1305333"/>
                  <a:gd name="connsiteY6-498" fmla="*/ 952393 h 1424419"/>
                  <a:gd name="connsiteX7-499" fmla="*/ 1305306 w 1305333"/>
                  <a:gd name="connsiteY7-500" fmla="*/ 990115 h 1424419"/>
                  <a:gd name="connsiteX8-501" fmla="*/ 1236006 w 1305333"/>
                  <a:gd name="connsiteY8-502" fmla="*/ 1160932 h 1424419"/>
                  <a:gd name="connsiteX9-503" fmla="*/ 1172881 w 1305333"/>
                  <a:gd name="connsiteY9-504" fmla="*/ 1179342 h 1424419"/>
                  <a:gd name="connsiteX10-505" fmla="*/ 792288 w 1305333"/>
                  <a:gd name="connsiteY10-506" fmla="*/ 1385653 h 1424419"/>
                  <a:gd name="connsiteX11-507" fmla="*/ 522686 w 1305333"/>
                  <a:gd name="connsiteY11-508" fmla="*/ 1384922 h 1424419"/>
                  <a:gd name="connsiteX12-509" fmla="*/ 80344 w 1305333"/>
                  <a:gd name="connsiteY12-510" fmla="*/ 1139323 h 1424419"/>
                  <a:gd name="connsiteX13-511" fmla="*/ 68397 w 1305333"/>
                  <a:gd name="connsiteY13-512" fmla="*/ 1130059 h 1424419"/>
                  <a:gd name="connsiteX14-513" fmla="*/ 667 w 1305333"/>
                  <a:gd name="connsiteY14-514" fmla="*/ 999105 h 1424419"/>
                  <a:gd name="connsiteX15-515" fmla="*/ 0 w 1305333"/>
                  <a:gd name="connsiteY15-516" fmla="*/ 972364 h 1424419"/>
                  <a:gd name="connsiteX16-517" fmla="*/ 2496 w 1305333"/>
                  <a:gd name="connsiteY16-518" fmla="*/ 463106 h 1424419"/>
                  <a:gd name="connsiteX17-519" fmla="*/ 2458 w 1305333"/>
                  <a:gd name="connsiteY17-520" fmla="*/ 429563 h 1424419"/>
                  <a:gd name="connsiteX18-521" fmla="*/ 75248 w 1305333"/>
                  <a:gd name="connsiteY18-522" fmla="*/ 303202 h 1424419"/>
                  <a:gd name="connsiteX19-523" fmla="*/ 106293 w 1305333"/>
                  <a:gd name="connsiteY19-524" fmla="*/ 282597 h 1424419"/>
                  <a:gd name="connsiteX20-525" fmla="*/ 541533 w 1305333"/>
                  <a:gd name="connsiteY20-526" fmla="*/ 38110 h 1424419"/>
                  <a:gd name="connsiteX21-527" fmla="*/ 653528 w 1305333"/>
                  <a:gd name="connsiteY21-528" fmla="*/ 0 h 1424419"/>
                  <a:gd name="connsiteX0-529" fmla="*/ 653528 w 1313169"/>
                  <a:gd name="connsiteY0-530" fmla="*/ 0 h 1424419"/>
                  <a:gd name="connsiteX1-531" fmla="*/ 757287 w 1313169"/>
                  <a:gd name="connsiteY1-532" fmla="*/ 32444 h 1424419"/>
                  <a:gd name="connsiteX2-533" fmla="*/ 1206876 w 1313169"/>
                  <a:gd name="connsiteY2-534" fmla="*/ 284945 h 1424419"/>
                  <a:gd name="connsiteX3-535" fmla="*/ 1237706 w 1313169"/>
                  <a:gd name="connsiteY3-536" fmla="*/ 306775 h 1424419"/>
                  <a:gd name="connsiteX4-537" fmla="*/ 1301712 w 1313169"/>
                  <a:gd name="connsiteY4-538" fmla="*/ 442384 h 1424419"/>
                  <a:gd name="connsiteX5-539" fmla="*/ 1303099 w 1313169"/>
                  <a:gd name="connsiteY5-540" fmla="*/ 495558 h 1424419"/>
                  <a:gd name="connsiteX6-541" fmla="*/ 1303099 w 1313169"/>
                  <a:gd name="connsiteY6-542" fmla="*/ 952393 h 1424419"/>
                  <a:gd name="connsiteX7-543" fmla="*/ 1305306 w 1313169"/>
                  <a:gd name="connsiteY7-544" fmla="*/ 990115 h 1424419"/>
                  <a:gd name="connsiteX8-545" fmla="*/ 1271352 w 1313169"/>
                  <a:gd name="connsiteY8-546" fmla="*/ 1142552 h 1424419"/>
                  <a:gd name="connsiteX9-547" fmla="*/ 1172881 w 1313169"/>
                  <a:gd name="connsiteY9-548" fmla="*/ 1179342 h 1424419"/>
                  <a:gd name="connsiteX10-549" fmla="*/ 792288 w 1313169"/>
                  <a:gd name="connsiteY10-550" fmla="*/ 1385653 h 1424419"/>
                  <a:gd name="connsiteX11-551" fmla="*/ 522686 w 1313169"/>
                  <a:gd name="connsiteY11-552" fmla="*/ 1384922 h 1424419"/>
                  <a:gd name="connsiteX12-553" fmla="*/ 80344 w 1313169"/>
                  <a:gd name="connsiteY12-554" fmla="*/ 1139323 h 1424419"/>
                  <a:gd name="connsiteX13-555" fmla="*/ 68397 w 1313169"/>
                  <a:gd name="connsiteY13-556" fmla="*/ 1130059 h 1424419"/>
                  <a:gd name="connsiteX14-557" fmla="*/ 667 w 1313169"/>
                  <a:gd name="connsiteY14-558" fmla="*/ 999105 h 1424419"/>
                  <a:gd name="connsiteX15-559" fmla="*/ 0 w 1313169"/>
                  <a:gd name="connsiteY15-560" fmla="*/ 972364 h 1424419"/>
                  <a:gd name="connsiteX16-561" fmla="*/ 2496 w 1313169"/>
                  <a:gd name="connsiteY16-562" fmla="*/ 463106 h 1424419"/>
                  <a:gd name="connsiteX17-563" fmla="*/ 2458 w 1313169"/>
                  <a:gd name="connsiteY17-564" fmla="*/ 429563 h 1424419"/>
                  <a:gd name="connsiteX18-565" fmla="*/ 75248 w 1313169"/>
                  <a:gd name="connsiteY18-566" fmla="*/ 303202 h 1424419"/>
                  <a:gd name="connsiteX19-567" fmla="*/ 106293 w 1313169"/>
                  <a:gd name="connsiteY19-568" fmla="*/ 282597 h 1424419"/>
                  <a:gd name="connsiteX20-569" fmla="*/ 541533 w 1313169"/>
                  <a:gd name="connsiteY20-570" fmla="*/ 38110 h 1424419"/>
                  <a:gd name="connsiteX21-571" fmla="*/ 653528 w 1313169"/>
                  <a:gd name="connsiteY21-572" fmla="*/ 0 h 1424419"/>
                  <a:gd name="connsiteX0-573" fmla="*/ 653528 w 1306267"/>
                  <a:gd name="connsiteY0-574" fmla="*/ 0 h 1424419"/>
                  <a:gd name="connsiteX1-575" fmla="*/ 757287 w 1306267"/>
                  <a:gd name="connsiteY1-576" fmla="*/ 32444 h 1424419"/>
                  <a:gd name="connsiteX2-577" fmla="*/ 1206876 w 1306267"/>
                  <a:gd name="connsiteY2-578" fmla="*/ 284945 h 1424419"/>
                  <a:gd name="connsiteX3-579" fmla="*/ 1237706 w 1306267"/>
                  <a:gd name="connsiteY3-580" fmla="*/ 306775 h 1424419"/>
                  <a:gd name="connsiteX4-581" fmla="*/ 1301712 w 1306267"/>
                  <a:gd name="connsiteY4-582" fmla="*/ 442384 h 1424419"/>
                  <a:gd name="connsiteX5-583" fmla="*/ 1303099 w 1306267"/>
                  <a:gd name="connsiteY5-584" fmla="*/ 495558 h 1424419"/>
                  <a:gd name="connsiteX6-585" fmla="*/ 1303099 w 1306267"/>
                  <a:gd name="connsiteY6-586" fmla="*/ 952393 h 1424419"/>
                  <a:gd name="connsiteX7-587" fmla="*/ 1305306 w 1306267"/>
                  <a:gd name="connsiteY7-588" fmla="*/ 990115 h 1424419"/>
                  <a:gd name="connsiteX8-589" fmla="*/ 1255800 w 1306267"/>
                  <a:gd name="connsiteY8-590" fmla="*/ 1142552 h 1424419"/>
                  <a:gd name="connsiteX9-591" fmla="*/ 1172881 w 1306267"/>
                  <a:gd name="connsiteY9-592" fmla="*/ 1179342 h 1424419"/>
                  <a:gd name="connsiteX10-593" fmla="*/ 792288 w 1306267"/>
                  <a:gd name="connsiteY10-594" fmla="*/ 1385653 h 1424419"/>
                  <a:gd name="connsiteX11-595" fmla="*/ 522686 w 1306267"/>
                  <a:gd name="connsiteY11-596" fmla="*/ 1384922 h 1424419"/>
                  <a:gd name="connsiteX12-597" fmla="*/ 80344 w 1306267"/>
                  <a:gd name="connsiteY12-598" fmla="*/ 1139323 h 1424419"/>
                  <a:gd name="connsiteX13-599" fmla="*/ 68397 w 1306267"/>
                  <a:gd name="connsiteY13-600" fmla="*/ 1130059 h 1424419"/>
                  <a:gd name="connsiteX14-601" fmla="*/ 667 w 1306267"/>
                  <a:gd name="connsiteY14-602" fmla="*/ 999105 h 1424419"/>
                  <a:gd name="connsiteX15-603" fmla="*/ 0 w 1306267"/>
                  <a:gd name="connsiteY15-604" fmla="*/ 972364 h 1424419"/>
                  <a:gd name="connsiteX16-605" fmla="*/ 2496 w 1306267"/>
                  <a:gd name="connsiteY16-606" fmla="*/ 463106 h 1424419"/>
                  <a:gd name="connsiteX17-607" fmla="*/ 2458 w 1306267"/>
                  <a:gd name="connsiteY17-608" fmla="*/ 429563 h 1424419"/>
                  <a:gd name="connsiteX18-609" fmla="*/ 75248 w 1306267"/>
                  <a:gd name="connsiteY18-610" fmla="*/ 303202 h 1424419"/>
                  <a:gd name="connsiteX19-611" fmla="*/ 106293 w 1306267"/>
                  <a:gd name="connsiteY19-612" fmla="*/ 282597 h 1424419"/>
                  <a:gd name="connsiteX20-613" fmla="*/ 541533 w 1306267"/>
                  <a:gd name="connsiteY20-614" fmla="*/ 38110 h 1424419"/>
                  <a:gd name="connsiteX21-615" fmla="*/ 653528 w 1306267"/>
                  <a:gd name="connsiteY21-616" fmla="*/ 0 h 1424419"/>
                  <a:gd name="connsiteX0-617" fmla="*/ 653528 w 1306267"/>
                  <a:gd name="connsiteY0-618" fmla="*/ 0 h 1424419"/>
                  <a:gd name="connsiteX1-619" fmla="*/ 757287 w 1306267"/>
                  <a:gd name="connsiteY1-620" fmla="*/ 32444 h 1424419"/>
                  <a:gd name="connsiteX2-621" fmla="*/ 1206876 w 1306267"/>
                  <a:gd name="connsiteY2-622" fmla="*/ 284945 h 1424419"/>
                  <a:gd name="connsiteX3-623" fmla="*/ 1237706 w 1306267"/>
                  <a:gd name="connsiteY3-624" fmla="*/ 306775 h 1424419"/>
                  <a:gd name="connsiteX4-625" fmla="*/ 1301712 w 1306267"/>
                  <a:gd name="connsiteY4-626" fmla="*/ 442384 h 1424419"/>
                  <a:gd name="connsiteX5-627" fmla="*/ 1303099 w 1306267"/>
                  <a:gd name="connsiteY5-628" fmla="*/ 495558 h 1424419"/>
                  <a:gd name="connsiteX6-629" fmla="*/ 1303099 w 1306267"/>
                  <a:gd name="connsiteY6-630" fmla="*/ 952393 h 1424419"/>
                  <a:gd name="connsiteX7-631" fmla="*/ 1305306 w 1306267"/>
                  <a:gd name="connsiteY7-632" fmla="*/ 990115 h 1424419"/>
                  <a:gd name="connsiteX8-633" fmla="*/ 1255800 w 1306267"/>
                  <a:gd name="connsiteY8-634" fmla="*/ 1142552 h 1424419"/>
                  <a:gd name="connsiteX9-635" fmla="*/ 1172881 w 1306267"/>
                  <a:gd name="connsiteY9-636" fmla="*/ 1179342 h 1424419"/>
                  <a:gd name="connsiteX10-637" fmla="*/ 792288 w 1306267"/>
                  <a:gd name="connsiteY10-638" fmla="*/ 1385653 h 1424419"/>
                  <a:gd name="connsiteX11-639" fmla="*/ 522686 w 1306267"/>
                  <a:gd name="connsiteY11-640" fmla="*/ 1384922 h 1424419"/>
                  <a:gd name="connsiteX12-641" fmla="*/ 80344 w 1306267"/>
                  <a:gd name="connsiteY12-642" fmla="*/ 1139323 h 1424419"/>
                  <a:gd name="connsiteX13-643" fmla="*/ 61328 w 1306267"/>
                  <a:gd name="connsiteY13-644" fmla="*/ 1127231 h 1424419"/>
                  <a:gd name="connsiteX14-645" fmla="*/ 667 w 1306267"/>
                  <a:gd name="connsiteY14-646" fmla="*/ 999105 h 1424419"/>
                  <a:gd name="connsiteX15-647" fmla="*/ 0 w 1306267"/>
                  <a:gd name="connsiteY15-648" fmla="*/ 972364 h 1424419"/>
                  <a:gd name="connsiteX16-649" fmla="*/ 2496 w 1306267"/>
                  <a:gd name="connsiteY16-650" fmla="*/ 463106 h 1424419"/>
                  <a:gd name="connsiteX17-651" fmla="*/ 2458 w 1306267"/>
                  <a:gd name="connsiteY17-652" fmla="*/ 429563 h 1424419"/>
                  <a:gd name="connsiteX18-653" fmla="*/ 75248 w 1306267"/>
                  <a:gd name="connsiteY18-654" fmla="*/ 303202 h 1424419"/>
                  <a:gd name="connsiteX19-655" fmla="*/ 106293 w 1306267"/>
                  <a:gd name="connsiteY19-656" fmla="*/ 282597 h 1424419"/>
                  <a:gd name="connsiteX20-657" fmla="*/ 541533 w 1306267"/>
                  <a:gd name="connsiteY20-658" fmla="*/ 38110 h 1424419"/>
                  <a:gd name="connsiteX21-659" fmla="*/ 653528 w 1306267"/>
                  <a:gd name="connsiteY21-660" fmla="*/ 0 h 1424419"/>
                  <a:gd name="connsiteX0-661" fmla="*/ 653528 w 1306267"/>
                  <a:gd name="connsiteY0-662" fmla="*/ 0 h 1424419"/>
                  <a:gd name="connsiteX1-663" fmla="*/ 757287 w 1306267"/>
                  <a:gd name="connsiteY1-664" fmla="*/ 32444 h 1424419"/>
                  <a:gd name="connsiteX2-665" fmla="*/ 1206876 w 1306267"/>
                  <a:gd name="connsiteY2-666" fmla="*/ 284945 h 1424419"/>
                  <a:gd name="connsiteX3-667" fmla="*/ 1237706 w 1306267"/>
                  <a:gd name="connsiteY3-668" fmla="*/ 306775 h 1424419"/>
                  <a:gd name="connsiteX4-669" fmla="*/ 1301712 w 1306267"/>
                  <a:gd name="connsiteY4-670" fmla="*/ 442384 h 1424419"/>
                  <a:gd name="connsiteX5-671" fmla="*/ 1303099 w 1306267"/>
                  <a:gd name="connsiteY5-672" fmla="*/ 495558 h 1424419"/>
                  <a:gd name="connsiteX6-673" fmla="*/ 1303099 w 1306267"/>
                  <a:gd name="connsiteY6-674" fmla="*/ 952393 h 1424419"/>
                  <a:gd name="connsiteX7-675" fmla="*/ 1305306 w 1306267"/>
                  <a:gd name="connsiteY7-676" fmla="*/ 990115 h 1424419"/>
                  <a:gd name="connsiteX8-677" fmla="*/ 1255800 w 1306267"/>
                  <a:gd name="connsiteY8-678" fmla="*/ 1142552 h 1424419"/>
                  <a:gd name="connsiteX9-679" fmla="*/ 1172881 w 1306267"/>
                  <a:gd name="connsiteY9-680" fmla="*/ 1179342 h 1424419"/>
                  <a:gd name="connsiteX10-681" fmla="*/ 792288 w 1306267"/>
                  <a:gd name="connsiteY10-682" fmla="*/ 1385653 h 1424419"/>
                  <a:gd name="connsiteX11-683" fmla="*/ 522686 w 1306267"/>
                  <a:gd name="connsiteY11-684" fmla="*/ 1384922 h 1424419"/>
                  <a:gd name="connsiteX12-685" fmla="*/ 80344 w 1306267"/>
                  <a:gd name="connsiteY12-686" fmla="*/ 1139323 h 1424419"/>
                  <a:gd name="connsiteX13-687" fmla="*/ 61328 w 1306267"/>
                  <a:gd name="connsiteY13-688" fmla="*/ 1127231 h 1424419"/>
                  <a:gd name="connsiteX14-689" fmla="*/ 667 w 1306267"/>
                  <a:gd name="connsiteY14-690" fmla="*/ 999105 h 1424419"/>
                  <a:gd name="connsiteX15-691" fmla="*/ 0 w 1306267"/>
                  <a:gd name="connsiteY15-692" fmla="*/ 972364 h 1424419"/>
                  <a:gd name="connsiteX16-693" fmla="*/ 2496 w 1306267"/>
                  <a:gd name="connsiteY16-694" fmla="*/ 463106 h 1424419"/>
                  <a:gd name="connsiteX17-695" fmla="*/ 2458 w 1306267"/>
                  <a:gd name="connsiteY17-696" fmla="*/ 429563 h 1424419"/>
                  <a:gd name="connsiteX18-697" fmla="*/ 75248 w 1306267"/>
                  <a:gd name="connsiteY18-698" fmla="*/ 303202 h 1424419"/>
                  <a:gd name="connsiteX19-699" fmla="*/ 106293 w 1306267"/>
                  <a:gd name="connsiteY19-700" fmla="*/ 282597 h 1424419"/>
                  <a:gd name="connsiteX20-701" fmla="*/ 541533 w 1306267"/>
                  <a:gd name="connsiteY20-702" fmla="*/ 38110 h 1424419"/>
                  <a:gd name="connsiteX21-703" fmla="*/ 653528 w 1306267"/>
                  <a:gd name="connsiteY21-704" fmla="*/ 0 h 1424419"/>
                  <a:gd name="connsiteX0-705" fmla="*/ 653528 w 1306267"/>
                  <a:gd name="connsiteY0-706" fmla="*/ 0 h 1424419"/>
                  <a:gd name="connsiteX1-707" fmla="*/ 757287 w 1306267"/>
                  <a:gd name="connsiteY1-708" fmla="*/ 32444 h 1424419"/>
                  <a:gd name="connsiteX2-709" fmla="*/ 1206876 w 1306267"/>
                  <a:gd name="connsiteY2-710" fmla="*/ 284945 h 1424419"/>
                  <a:gd name="connsiteX3-711" fmla="*/ 1237706 w 1306267"/>
                  <a:gd name="connsiteY3-712" fmla="*/ 306775 h 1424419"/>
                  <a:gd name="connsiteX4-713" fmla="*/ 1301712 w 1306267"/>
                  <a:gd name="connsiteY4-714" fmla="*/ 442384 h 1424419"/>
                  <a:gd name="connsiteX5-715" fmla="*/ 1303099 w 1306267"/>
                  <a:gd name="connsiteY5-716" fmla="*/ 495558 h 1424419"/>
                  <a:gd name="connsiteX6-717" fmla="*/ 1303099 w 1306267"/>
                  <a:gd name="connsiteY6-718" fmla="*/ 952393 h 1424419"/>
                  <a:gd name="connsiteX7-719" fmla="*/ 1305306 w 1306267"/>
                  <a:gd name="connsiteY7-720" fmla="*/ 990115 h 1424419"/>
                  <a:gd name="connsiteX8-721" fmla="*/ 1255800 w 1306267"/>
                  <a:gd name="connsiteY8-722" fmla="*/ 1142552 h 1424419"/>
                  <a:gd name="connsiteX9-723" fmla="*/ 1172881 w 1306267"/>
                  <a:gd name="connsiteY9-724" fmla="*/ 1179342 h 1424419"/>
                  <a:gd name="connsiteX10-725" fmla="*/ 792288 w 1306267"/>
                  <a:gd name="connsiteY10-726" fmla="*/ 1385653 h 1424419"/>
                  <a:gd name="connsiteX11-727" fmla="*/ 522686 w 1306267"/>
                  <a:gd name="connsiteY11-728" fmla="*/ 1384922 h 1424419"/>
                  <a:gd name="connsiteX12-729" fmla="*/ 90241 w 1306267"/>
                  <a:gd name="connsiteY12-730" fmla="*/ 1150634 h 1424419"/>
                  <a:gd name="connsiteX13-731" fmla="*/ 61328 w 1306267"/>
                  <a:gd name="connsiteY13-732" fmla="*/ 1127231 h 1424419"/>
                  <a:gd name="connsiteX14-733" fmla="*/ 667 w 1306267"/>
                  <a:gd name="connsiteY14-734" fmla="*/ 999105 h 1424419"/>
                  <a:gd name="connsiteX15-735" fmla="*/ 0 w 1306267"/>
                  <a:gd name="connsiteY15-736" fmla="*/ 972364 h 1424419"/>
                  <a:gd name="connsiteX16-737" fmla="*/ 2496 w 1306267"/>
                  <a:gd name="connsiteY16-738" fmla="*/ 463106 h 1424419"/>
                  <a:gd name="connsiteX17-739" fmla="*/ 2458 w 1306267"/>
                  <a:gd name="connsiteY17-740" fmla="*/ 429563 h 1424419"/>
                  <a:gd name="connsiteX18-741" fmla="*/ 75248 w 1306267"/>
                  <a:gd name="connsiteY18-742" fmla="*/ 303202 h 1424419"/>
                  <a:gd name="connsiteX19-743" fmla="*/ 106293 w 1306267"/>
                  <a:gd name="connsiteY19-744" fmla="*/ 282597 h 1424419"/>
                  <a:gd name="connsiteX20-745" fmla="*/ 541533 w 1306267"/>
                  <a:gd name="connsiteY20-746" fmla="*/ 38110 h 1424419"/>
                  <a:gd name="connsiteX21-747" fmla="*/ 653528 w 1306267"/>
                  <a:gd name="connsiteY21-748" fmla="*/ 0 h 1424419"/>
                  <a:gd name="connsiteX0-749" fmla="*/ 653528 w 1306267"/>
                  <a:gd name="connsiteY0-750" fmla="*/ 0 h 1424419"/>
                  <a:gd name="connsiteX1-751" fmla="*/ 757287 w 1306267"/>
                  <a:gd name="connsiteY1-752" fmla="*/ 32444 h 1424419"/>
                  <a:gd name="connsiteX2-753" fmla="*/ 1206876 w 1306267"/>
                  <a:gd name="connsiteY2-754" fmla="*/ 284945 h 1424419"/>
                  <a:gd name="connsiteX3-755" fmla="*/ 1237706 w 1306267"/>
                  <a:gd name="connsiteY3-756" fmla="*/ 306775 h 1424419"/>
                  <a:gd name="connsiteX4-757" fmla="*/ 1301712 w 1306267"/>
                  <a:gd name="connsiteY4-758" fmla="*/ 442384 h 1424419"/>
                  <a:gd name="connsiteX5-759" fmla="*/ 1303099 w 1306267"/>
                  <a:gd name="connsiteY5-760" fmla="*/ 495558 h 1424419"/>
                  <a:gd name="connsiteX6-761" fmla="*/ 1303099 w 1306267"/>
                  <a:gd name="connsiteY6-762" fmla="*/ 952393 h 1424419"/>
                  <a:gd name="connsiteX7-763" fmla="*/ 1305306 w 1306267"/>
                  <a:gd name="connsiteY7-764" fmla="*/ 990115 h 1424419"/>
                  <a:gd name="connsiteX8-765" fmla="*/ 1255800 w 1306267"/>
                  <a:gd name="connsiteY8-766" fmla="*/ 1142552 h 1424419"/>
                  <a:gd name="connsiteX9-767" fmla="*/ 1172881 w 1306267"/>
                  <a:gd name="connsiteY9-768" fmla="*/ 1179342 h 1424419"/>
                  <a:gd name="connsiteX10-769" fmla="*/ 792288 w 1306267"/>
                  <a:gd name="connsiteY10-770" fmla="*/ 1385653 h 1424419"/>
                  <a:gd name="connsiteX11-771" fmla="*/ 522686 w 1306267"/>
                  <a:gd name="connsiteY11-772" fmla="*/ 1384922 h 1424419"/>
                  <a:gd name="connsiteX12-773" fmla="*/ 90241 w 1306267"/>
                  <a:gd name="connsiteY12-774" fmla="*/ 1150634 h 1424419"/>
                  <a:gd name="connsiteX13-775" fmla="*/ 61328 w 1306267"/>
                  <a:gd name="connsiteY13-776" fmla="*/ 1127231 h 1424419"/>
                  <a:gd name="connsiteX14-777" fmla="*/ 667 w 1306267"/>
                  <a:gd name="connsiteY14-778" fmla="*/ 999105 h 1424419"/>
                  <a:gd name="connsiteX15-779" fmla="*/ 0 w 1306267"/>
                  <a:gd name="connsiteY15-780" fmla="*/ 972364 h 1424419"/>
                  <a:gd name="connsiteX16-781" fmla="*/ 2496 w 1306267"/>
                  <a:gd name="connsiteY16-782" fmla="*/ 463106 h 1424419"/>
                  <a:gd name="connsiteX17-783" fmla="*/ 2458 w 1306267"/>
                  <a:gd name="connsiteY17-784" fmla="*/ 429563 h 1424419"/>
                  <a:gd name="connsiteX18-785" fmla="*/ 75248 w 1306267"/>
                  <a:gd name="connsiteY18-786" fmla="*/ 303202 h 1424419"/>
                  <a:gd name="connsiteX19-787" fmla="*/ 106293 w 1306267"/>
                  <a:gd name="connsiteY19-788" fmla="*/ 282597 h 1424419"/>
                  <a:gd name="connsiteX20-789" fmla="*/ 541533 w 1306267"/>
                  <a:gd name="connsiteY20-790" fmla="*/ 38110 h 1424419"/>
                  <a:gd name="connsiteX21-791" fmla="*/ 653528 w 1306267"/>
                  <a:gd name="connsiteY21-792" fmla="*/ 0 h 1424419"/>
                  <a:gd name="connsiteX0-793" fmla="*/ 653528 w 1306267"/>
                  <a:gd name="connsiteY0-794" fmla="*/ 0 h 1424419"/>
                  <a:gd name="connsiteX1-795" fmla="*/ 757287 w 1306267"/>
                  <a:gd name="connsiteY1-796" fmla="*/ 32444 h 1424419"/>
                  <a:gd name="connsiteX2-797" fmla="*/ 1206876 w 1306267"/>
                  <a:gd name="connsiteY2-798" fmla="*/ 284945 h 1424419"/>
                  <a:gd name="connsiteX3-799" fmla="*/ 1237706 w 1306267"/>
                  <a:gd name="connsiteY3-800" fmla="*/ 306775 h 1424419"/>
                  <a:gd name="connsiteX4-801" fmla="*/ 1301712 w 1306267"/>
                  <a:gd name="connsiteY4-802" fmla="*/ 442384 h 1424419"/>
                  <a:gd name="connsiteX5-803" fmla="*/ 1303099 w 1306267"/>
                  <a:gd name="connsiteY5-804" fmla="*/ 495558 h 1424419"/>
                  <a:gd name="connsiteX6-805" fmla="*/ 1303099 w 1306267"/>
                  <a:gd name="connsiteY6-806" fmla="*/ 952393 h 1424419"/>
                  <a:gd name="connsiteX7-807" fmla="*/ 1305306 w 1306267"/>
                  <a:gd name="connsiteY7-808" fmla="*/ 990115 h 1424419"/>
                  <a:gd name="connsiteX8-809" fmla="*/ 1255800 w 1306267"/>
                  <a:gd name="connsiteY8-810" fmla="*/ 1142552 h 1424419"/>
                  <a:gd name="connsiteX9-811" fmla="*/ 1172881 w 1306267"/>
                  <a:gd name="connsiteY9-812" fmla="*/ 1179342 h 1424419"/>
                  <a:gd name="connsiteX10-813" fmla="*/ 792288 w 1306267"/>
                  <a:gd name="connsiteY10-814" fmla="*/ 1385653 h 1424419"/>
                  <a:gd name="connsiteX11-815" fmla="*/ 522686 w 1306267"/>
                  <a:gd name="connsiteY11-816" fmla="*/ 1384922 h 1424419"/>
                  <a:gd name="connsiteX12-817" fmla="*/ 90241 w 1306267"/>
                  <a:gd name="connsiteY12-818" fmla="*/ 1150634 h 1424419"/>
                  <a:gd name="connsiteX13-819" fmla="*/ 61328 w 1306267"/>
                  <a:gd name="connsiteY13-820" fmla="*/ 1127231 h 1424419"/>
                  <a:gd name="connsiteX14-821" fmla="*/ 667 w 1306267"/>
                  <a:gd name="connsiteY14-822" fmla="*/ 999105 h 1424419"/>
                  <a:gd name="connsiteX15-823" fmla="*/ 0 w 1306267"/>
                  <a:gd name="connsiteY15-824" fmla="*/ 972364 h 1424419"/>
                  <a:gd name="connsiteX16-825" fmla="*/ 2496 w 1306267"/>
                  <a:gd name="connsiteY16-826" fmla="*/ 463106 h 1424419"/>
                  <a:gd name="connsiteX17-827" fmla="*/ 2458 w 1306267"/>
                  <a:gd name="connsiteY17-828" fmla="*/ 429563 h 1424419"/>
                  <a:gd name="connsiteX18-829" fmla="*/ 75248 w 1306267"/>
                  <a:gd name="connsiteY18-830" fmla="*/ 303202 h 1424419"/>
                  <a:gd name="connsiteX19-831" fmla="*/ 106293 w 1306267"/>
                  <a:gd name="connsiteY19-832" fmla="*/ 282597 h 1424419"/>
                  <a:gd name="connsiteX20-833" fmla="*/ 541533 w 1306267"/>
                  <a:gd name="connsiteY20-834" fmla="*/ 38110 h 1424419"/>
                  <a:gd name="connsiteX21-835" fmla="*/ 653528 w 1306267"/>
                  <a:gd name="connsiteY21-836" fmla="*/ 0 h 1424419"/>
                  <a:gd name="connsiteX0-837" fmla="*/ 653528 w 1306267"/>
                  <a:gd name="connsiteY0-838" fmla="*/ 0 h 1424419"/>
                  <a:gd name="connsiteX1-839" fmla="*/ 757287 w 1306267"/>
                  <a:gd name="connsiteY1-840" fmla="*/ 32444 h 1424419"/>
                  <a:gd name="connsiteX2-841" fmla="*/ 1206876 w 1306267"/>
                  <a:gd name="connsiteY2-842" fmla="*/ 284945 h 1424419"/>
                  <a:gd name="connsiteX3-843" fmla="*/ 1237706 w 1306267"/>
                  <a:gd name="connsiteY3-844" fmla="*/ 306775 h 1424419"/>
                  <a:gd name="connsiteX4-845" fmla="*/ 1301712 w 1306267"/>
                  <a:gd name="connsiteY4-846" fmla="*/ 442384 h 1424419"/>
                  <a:gd name="connsiteX5-847" fmla="*/ 1303099 w 1306267"/>
                  <a:gd name="connsiteY5-848" fmla="*/ 495558 h 1424419"/>
                  <a:gd name="connsiteX6-849" fmla="*/ 1303099 w 1306267"/>
                  <a:gd name="connsiteY6-850" fmla="*/ 952393 h 1424419"/>
                  <a:gd name="connsiteX7-851" fmla="*/ 1305306 w 1306267"/>
                  <a:gd name="connsiteY7-852" fmla="*/ 990115 h 1424419"/>
                  <a:gd name="connsiteX8-853" fmla="*/ 1255800 w 1306267"/>
                  <a:gd name="connsiteY8-854" fmla="*/ 1142552 h 1424419"/>
                  <a:gd name="connsiteX9-855" fmla="*/ 1172881 w 1306267"/>
                  <a:gd name="connsiteY9-856" fmla="*/ 1179342 h 1424419"/>
                  <a:gd name="connsiteX10-857" fmla="*/ 792288 w 1306267"/>
                  <a:gd name="connsiteY10-858" fmla="*/ 1385653 h 1424419"/>
                  <a:gd name="connsiteX11-859" fmla="*/ 522686 w 1306267"/>
                  <a:gd name="connsiteY11-860" fmla="*/ 1384922 h 1424419"/>
                  <a:gd name="connsiteX12-861" fmla="*/ 90241 w 1306267"/>
                  <a:gd name="connsiteY12-862" fmla="*/ 1150634 h 1424419"/>
                  <a:gd name="connsiteX13-863" fmla="*/ 61328 w 1306267"/>
                  <a:gd name="connsiteY13-864" fmla="*/ 1127231 h 1424419"/>
                  <a:gd name="connsiteX14-865" fmla="*/ 667 w 1306267"/>
                  <a:gd name="connsiteY14-866" fmla="*/ 999105 h 1424419"/>
                  <a:gd name="connsiteX15-867" fmla="*/ 0 w 1306267"/>
                  <a:gd name="connsiteY15-868" fmla="*/ 972364 h 1424419"/>
                  <a:gd name="connsiteX16-869" fmla="*/ 2496 w 1306267"/>
                  <a:gd name="connsiteY16-870" fmla="*/ 463106 h 1424419"/>
                  <a:gd name="connsiteX17-871" fmla="*/ 2458 w 1306267"/>
                  <a:gd name="connsiteY17-872" fmla="*/ 429563 h 1424419"/>
                  <a:gd name="connsiteX18-873" fmla="*/ 75248 w 1306267"/>
                  <a:gd name="connsiteY18-874" fmla="*/ 303202 h 1424419"/>
                  <a:gd name="connsiteX19-875" fmla="*/ 106293 w 1306267"/>
                  <a:gd name="connsiteY19-876" fmla="*/ 282597 h 1424419"/>
                  <a:gd name="connsiteX20-877" fmla="*/ 541533 w 1306267"/>
                  <a:gd name="connsiteY20-878" fmla="*/ 38110 h 1424419"/>
                  <a:gd name="connsiteX21-879" fmla="*/ 653528 w 1306267"/>
                  <a:gd name="connsiteY21-880" fmla="*/ 0 h 1424419"/>
                  <a:gd name="connsiteX0-881" fmla="*/ 653528 w 1306267"/>
                  <a:gd name="connsiteY0-882" fmla="*/ 0 h 1424419"/>
                  <a:gd name="connsiteX1-883" fmla="*/ 757287 w 1306267"/>
                  <a:gd name="connsiteY1-884" fmla="*/ 32444 h 1424419"/>
                  <a:gd name="connsiteX2-885" fmla="*/ 1206876 w 1306267"/>
                  <a:gd name="connsiteY2-886" fmla="*/ 284945 h 1424419"/>
                  <a:gd name="connsiteX3-887" fmla="*/ 1237706 w 1306267"/>
                  <a:gd name="connsiteY3-888" fmla="*/ 306775 h 1424419"/>
                  <a:gd name="connsiteX4-889" fmla="*/ 1301712 w 1306267"/>
                  <a:gd name="connsiteY4-890" fmla="*/ 442384 h 1424419"/>
                  <a:gd name="connsiteX5-891" fmla="*/ 1303099 w 1306267"/>
                  <a:gd name="connsiteY5-892" fmla="*/ 495558 h 1424419"/>
                  <a:gd name="connsiteX6-893" fmla="*/ 1303099 w 1306267"/>
                  <a:gd name="connsiteY6-894" fmla="*/ 952393 h 1424419"/>
                  <a:gd name="connsiteX7-895" fmla="*/ 1305306 w 1306267"/>
                  <a:gd name="connsiteY7-896" fmla="*/ 990115 h 1424419"/>
                  <a:gd name="connsiteX8-897" fmla="*/ 1255800 w 1306267"/>
                  <a:gd name="connsiteY8-898" fmla="*/ 1142552 h 1424419"/>
                  <a:gd name="connsiteX9-899" fmla="*/ 1172881 w 1306267"/>
                  <a:gd name="connsiteY9-900" fmla="*/ 1179342 h 1424419"/>
                  <a:gd name="connsiteX10-901" fmla="*/ 792288 w 1306267"/>
                  <a:gd name="connsiteY10-902" fmla="*/ 1385653 h 1424419"/>
                  <a:gd name="connsiteX11-903" fmla="*/ 522686 w 1306267"/>
                  <a:gd name="connsiteY11-904" fmla="*/ 1384922 h 1424419"/>
                  <a:gd name="connsiteX12-905" fmla="*/ 90241 w 1306267"/>
                  <a:gd name="connsiteY12-906" fmla="*/ 1150634 h 1424419"/>
                  <a:gd name="connsiteX13-907" fmla="*/ 55672 w 1306267"/>
                  <a:gd name="connsiteY13-908" fmla="*/ 1124403 h 1424419"/>
                  <a:gd name="connsiteX14-909" fmla="*/ 667 w 1306267"/>
                  <a:gd name="connsiteY14-910" fmla="*/ 999105 h 1424419"/>
                  <a:gd name="connsiteX15-911" fmla="*/ 0 w 1306267"/>
                  <a:gd name="connsiteY15-912" fmla="*/ 972364 h 1424419"/>
                  <a:gd name="connsiteX16-913" fmla="*/ 2496 w 1306267"/>
                  <a:gd name="connsiteY16-914" fmla="*/ 463106 h 1424419"/>
                  <a:gd name="connsiteX17-915" fmla="*/ 2458 w 1306267"/>
                  <a:gd name="connsiteY17-916" fmla="*/ 429563 h 1424419"/>
                  <a:gd name="connsiteX18-917" fmla="*/ 75248 w 1306267"/>
                  <a:gd name="connsiteY18-918" fmla="*/ 303202 h 1424419"/>
                  <a:gd name="connsiteX19-919" fmla="*/ 106293 w 1306267"/>
                  <a:gd name="connsiteY19-920" fmla="*/ 282597 h 1424419"/>
                  <a:gd name="connsiteX20-921" fmla="*/ 541533 w 1306267"/>
                  <a:gd name="connsiteY20-922" fmla="*/ 38110 h 1424419"/>
                  <a:gd name="connsiteX21-923" fmla="*/ 653528 w 1306267"/>
                  <a:gd name="connsiteY21-924" fmla="*/ 0 h 1424419"/>
                  <a:gd name="connsiteX0-925" fmla="*/ 653528 w 1306267"/>
                  <a:gd name="connsiteY0-926" fmla="*/ 0 h 1424419"/>
                  <a:gd name="connsiteX1-927" fmla="*/ 757287 w 1306267"/>
                  <a:gd name="connsiteY1-928" fmla="*/ 32444 h 1424419"/>
                  <a:gd name="connsiteX2-929" fmla="*/ 1206876 w 1306267"/>
                  <a:gd name="connsiteY2-930" fmla="*/ 284945 h 1424419"/>
                  <a:gd name="connsiteX3-931" fmla="*/ 1237706 w 1306267"/>
                  <a:gd name="connsiteY3-932" fmla="*/ 306775 h 1424419"/>
                  <a:gd name="connsiteX4-933" fmla="*/ 1301712 w 1306267"/>
                  <a:gd name="connsiteY4-934" fmla="*/ 442384 h 1424419"/>
                  <a:gd name="connsiteX5-935" fmla="*/ 1303099 w 1306267"/>
                  <a:gd name="connsiteY5-936" fmla="*/ 495558 h 1424419"/>
                  <a:gd name="connsiteX6-937" fmla="*/ 1303099 w 1306267"/>
                  <a:gd name="connsiteY6-938" fmla="*/ 952393 h 1424419"/>
                  <a:gd name="connsiteX7-939" fmla="*/ 1305306 w 1306267"/>
                  <a:gd name="connsiteY7-940" fmla="*/ 990115 h 1424419"/>
                  <a:gd name="connsiteX8-941" fmla="*/ 1255800 w 1306267"/>
                  <a:gd name="connsiteY8-942" fmla="*/ 1142552 h 1424419"/>
                  <a:gd name="connsiteX9-943" fmla="*/ 1172881 w 1306267"/>
                  <a:gd name="connsiteY9-944" fmla="*/ 1179342 h 1424419"/>
                  <a:gd name="connsiteX10-945" fmla="*/ 792288 w 1306267"/>
                  <a:gd name="connsiteY10-946" fmla="*/ 1385653 h 1424419"/>
                  <a:gd name="connsiteX11-947" fmla="*/ 522686 w 1306267"/>
                  <a:gd name="connsiteY11-948" fmla="*/ 1384922 h 1424419"/>
                  <a:gd name="connsiteX12-949" fmla="*/ 90241 w 1306267"/>
                  <a:gd name="connsiteY12-950" fmla="*/ 1150634 h 1424419"/>
                  <a:gd name="connsiteX13-951" fmla="*/ 55672 w 1306267"/>
                  <a:gd name="connsiteY13-952" fmla="*/ 1124403 h 1424419"/>
                  <a:gd name="connsiteX14-953" fmla="*/ 667 w 1306267"/>
                  <a:gd name="connsiteY14-954" fmla="*/ 999105 h 1424419"/>
                  <a:gd name="connsiteX15-955" fmla="*/ 0 w 1306267"/>
                  <a:gd name="connsiteY15-956" fmla="*/ 972364 h 1424419"/>
                  <a:gd name="connsiteX16-957" fmla="*/ 2496 w 1306267"/>
                  <a:gd name="connsiteY16-958" fmla="*/ 463106 h 1424419"/>
                  <a:gd name="connsiteX17-959" fmla="*/ 2458 w 1306267"/>
                  <a:gd name="connsiteY17-960" fmla="*/ 429563 h 1424419"/>
                  <a:gd name="connsiteX18-961" fmla="*/ 75248 w 1306267"/>
                  <a:gd name="connsiteY18-962" fmla="*/ 303202 h 1424419"/>
                  <a:gd name="connsiteX19-963" fmla="*/ 106293 w 1306267"/>
                  <a:gd name="connsiteY19-964" fmla="*/ 282597 h 1424419"/>
                  <a:gd name="connsiteX20-965" fmla="*/ 541533 w 1306267"/>
                  <a:gd name="connsiteY20-966" fmla="*/ 38110 h 1424419"/>
                  <a:gd name="connsiteX21-967" fmla="*/ 653528 w 1306267"/>
                  <a:gd name="connsiteY21-968" fmla="*/ 0 h 1424419"/>
                  <a:gd name="connsiteX0-969" fmla="*/ 653528 w 1306267"/>
                  <a:gd name="connsiteY0-970" fmla="*/ 0 h 1424419"/>
                  <a:gd name="connsiteX1-971" fmla="*/ 757287 w 1306267"/>
                  <a:gd name="connsiteY1-972" fmla="*/ 32444 h 1424419"/>
                  <a:gd name="connsiteX2-973" fmla="*/ 1206876 w 1306267"/>
                  <a:gd name="connsiteY2-974" fmla="*/ 284945 h 1424419"/>
                  <a:gd name="connsiteX3-975" fmla="*/ 1237706 w 1306267"/>
                  <a:gd name="connsiteY3-976" fmla="*/ 306775 h 1424419"/>
                  <a:gd name="connsiteX4-977" fmla="*/ 1301712 w 1306267"/>
                  <a:gd name="connsiteY4-978" fmla="*/ 442384 h 1424419"/>
                  <a:gd name="connsiteX5-979" fmla="*/ 1303099 w 1306267"/>
                  <a:gd name="connsiteY5-980" fmla="*/ 495558 h 1424419"/>
                  <a:gd name="connsiteX6-981" fmla="*/ 1303099 w 1306267"/>
                  <a:gd name="connsiteY6-982" fmla="*/ 952393 h 1424419"/>
                  <a:gd name="connsiteX7-983" fmla="*/ 1305306 w 1306267"/>
                  <a:gd name="connsiteY7-984" fmla="*/ 990115 h 1424419"/>
                  <a:gd name="connsiteX8-985" fmla="*/ 1255800 w 1306267"/>
                  <a:gd name="connsiteY8-986" fmla="*/ 1142552 h 1424419"/>
                  <a:gd name="connsiteX9-987" fmla="*/ 1172881 w 1306267"/>
                  <a:gd name="connsiteY9-988" fmla="*/ 1179342 h 1424419"/>
                  <a:gd name="connsiteX10-989" fmla="*/ 792288 w 1306267"/>
                  <a:gd name="connsiteY10-990" fmla="*/ 1385653 h 1424419"/>
                  <a:gd name="connsiteX11-991" fmla="*/ 522686 w 1306267"/>
                  <a:gd name="connsiteY11-992" fmla="*/ 1384922 h 1424419"/>
                  <a:gd name="connsiteX12-993" fmla="*/ 90241 w 1306267"/>
                  <a:gd name="connsiteY12-994" fmla="*/ 1150634 h 1424419"/>
                  <a:gd name="connsiteX13-995" fmla="*/ 55672 w 1306267"/>
                  <a:gd name="connsiteY13-996" fmla="*/ 1124403 h 1424419"/>
                  <a:gd name="connsiteX14-997" fmla="*/ 667 w 1306267"/>
                  <a:gd name="connsiteY14-998" fmla="*/ 999105 h 1424419"/>
                  <a:gd name="connsiteX15-999" fmla="*/ 0 w 1306267"/>
                  <a:gd name="connsiteY15-1000" fmla="*/ 972364 h 1424419"/>
                  <a:gd name="connsiteX16-1001" fmla="*/ 2496 w 1306267"/>
                  <a:gd name="connsiteY16-1002" fmla="*/ 463106 h 1424419"/>
                  <a:gd name="connsiteX17-1003" fmla="*/ 2458 w 1306267"/>
                  <a:gd name="connsiteY17-1004" fmla="*/ 429563 h 1424419"/>
                  <a:gd name="connsiteX18-1005" fmla="*/ 75248 w 1306267"/>
                  <a:gd name="connsiteY18-1006" fmla="*/ 303202 h 1424419"/>
                  <a:gd name="connsiteX19-1007" fmla="*/ 106293 w 1306267"/>
                  <a:gd name="connsiteY19-1008" fmla="*/ 282597 h 1424419"/>
                  <a:gd name="connsiteX20-1009" fmla="*/ 541533 w 1306267"/>
                  <a:gd name="connsiteY20-1010" fmla="*/ 38110 h 1424419"/>
                  <a:gd name="connsiteX21-1011" fmla="*/ 653528 w 1306267"/>
                  <a:gd name="connsiteY21-1012" fmla="*/ 0 h 1424419"/>
                  <a:gd name="connsiteX0-1013" fmla="*/ 653528 w 1306267"/>
                  <a:gd name="connsiteY0-1014" fmla="*/ 0 h 1424419"/>
                  <a:gd name="connsiteX1-1015" fmla="*/ 757287 w 1306267"/>
                  <a:gd name="connsiteY1-1016" fmla="*/ 32444 h 1424419"/>
                  <a:gd name="connsiteX2-1017" fmla="*/ 1206876 w 1306267"/>
                  <a:gd name="connsiteY2-1018" fmla="*/ 284945 h 1424419"/>
                  <a:gd name="connsiteX3-1019" fmla="*/ 1237706 w 1306267"/>
                  <a:gd name="connsiteY3-1020" fmla="*/ 306775 h 1424419"/>
                  <a:gd name="connsiteX4-1021" fmla="*/ 1301712 w 1306267"/>
                  <a:gd name="connsiteY4-1022" fmla="*/ 442384 h 1424419"/>
                  <a:gd name="connsiteX5-1023" fmla="*/ 1303099 w 1306267"/>
                  <a:gd name="connsiteY5-1024" fmla="*/ 495558 h 1424419"/>
                  <a:gd name="connsiteX6-1025" fmla="*/ 1303099 w 1306267"/>
                  <a:gd name="connsiteY6-1026" fmla="*/ 952393 h 1424419"/>
                  <a:gd name="connsiteX7-1027" fmla="*/ 1305306 w 1306267"/>
                  <a:gd name="connsiteY7-1028" fmla="*/ 990115 h 1424419"/>
                  <a:gd name="connsiteX8-1029" fmla="*/ 1255800 w 1306267"/>
                  <a:gd name="connsiteY8-1030" fmla="*/ 1142552 h 1424419"/>
                  <a:gd name="connsiteX9-1031" fmla="*/ 1172881 w 1306267"/>
                  <a:gd name="connsiteY9-1032" fmla="*/ 1179342 h 1424419"/>
                  <a:gd name="connsiteX10-1033" fmla="*/ 792288 w 1306267"/>
                  <a:gd name="connsiteY10-1034" fmla="*/ 1385653 h 1424419"/>
                  <a:gd name="connsiteX11-1035" fmla="*/ 522686 w 1306267"/>
                  <a:gd name="connsiteY11-1036" fmla="*/ 1384922 h 1424419"/>
                  <a:gd name="connsiteX12-1037" fmla="*/ 90241 w 1306267"/>
                  <a:gd name="connsiteY12-1038" fmla="*/ 1150634 h 1424419"/>
                  <a:gd name="connsiteX13-1039" fmla="*/ 55672 w 1306267"/>
                  <a:gd name="connsiteY13-1040" fmla="*/ 1124403 h 1424419"/>
                  <a:gd name="connsiteX14-1041" fmla="*/ 667 w 1306267"/>
                  <a:gd name="connsiteY14-1042" fmla="*/ 999105 h 1424419"/>
                  <a:gd name="connsiteX15-1043" fmla="*/ 0 w 1306267"/>
                  <a:gd name="connsiteY15-1044" fmla="*/ 972364 h 1424419"/>
                  <a:gd name="connsiteX16-1045" fmla="*/ 2496 w 1306267"/>
                  <a:gd name="connsiteY16-1046" fmla="*/ 463106 h 1424419"/>
                  <a:gd name="connsiteX17-1047" fmla="*/ 2458 w 1306267"/>
                  <a:gd name="connsiteY17-1048" fmla="*/ 429563 h 1424419"/>
                  <a:gd name="connsiteX18-1049" fmla="*/ 75248 w 1306267"/>
                  <a:gd name="connsiteY18-1050" fmla="*/ 303202 h 1424419"/>
                  <a:gd name="connsiteX19-1051" fmla="*/ 106293 w 1306267"/>
                  <a:gd name="connsiteY19-1052" fmla="*/ 282597 h 1424419"/>
                  <a:gd name="connsiteX20-1053" fmla="*/ 541533 w 1306267"/>
                  <a:gd name="connsiteY20-1054" fmla="*/ 38110 h 1424419"/>
                  <a:gd name="connsiteX21-1055" fmla="*/ 653528 w 1306267"/>
                  <a:gd name="connsiteY21-1056" fmla="*/ 0 h 1424419"/>
                  <a:gd name="connsiteX0-1057" fmla="*/ 653528 w 1306267"/>
                  <a:gd name="connsiteY0-1058" fmla="*/ 0 h 1424419"/>
                  <a:gd name="connsiteX1-1059" fmla="*/ 757287 w 1306267"/>
                  <a:gd name="connsiteY1-1060" fmla="*/ 32444 h 1424419"/>
                  <a:gd name="connsiteX2-1061" fmla="*/ 1206876 w 1306267"/>
                  <a:gd name="connsiteY2-1062" fmla="*/ 284945 h 1424419"/>
                  <a:gd name="connsiteX3-1063" fmla="*/ 1237706 w 1306267"/>
                  <a:gd name="connsiteY3-1064" fmla="*/ 306775 h 1424419"/>
                  <a:gd name="connsiteX4-1065" fmla="*/ 1301712 w 1306267"/>
                  <a:gd name="connsiteY4-1066" fmla="*/ 442384 h 1424419"/>
                  <a:gd name="connsiteX5-1067" fmla="*/ 1303099 w 1306267"/>
                  <a:gd name="connsiteY5-1068" fmla="*/ 495558 h 1424419"/>
                  <a:gd name="connsiteX6-1069" fmla="*/ 1303099 w 1306267"/>
                  <a:gd name="connsiteY6-1070" fmla="*/ 952393 h 1424419"/>
                  <a:gd name="connsiteX7-1071" fmla="*/ 1305306 w 1306267"/>
                  <a:gd name="connsiteY7-1072" fmla="*/ 990115 h 1424419"/>
                  <a:gd name="connsiteX8-1073" fmla="*/ 1255800 w 1306267"/>
                  <a:gd name="connsiteY8-1074" fmla="*/ 1142552 h 1424419"/>
                  <a:gd name="connsiteX9-1075" fmla="*/ 1172881 w 1306267"/>
                  <a:gd name="connsiteY9-1076" fmla="*/ 1179342 h 1424419"/>
                  <a:gd name="connsiteX10-1077" fmla="*/ 792288 w 1306267"/>
                  <a:gd name="connsiteY10-1078" fmla="*/ 1385653 h 1424419"/>
                  <a:gd name="connsiteX11-1079" fmla="*/ 522686 w 1306267"/>
                  <a:gd name="connsiteY11-1080" fmla="*/ 1384922 h 1424419"/>
                  <a:gd name="connsiteX12-1081" fmla="*/ 90241 w 1306267"/>
                  <a:gd name="connsiteY12-1082" fmla="*/ 1150634 h 1424419"/>
                  <a:gd name="connsiteX13-1083" fmla="*/ 55672 w 1306267"/>
                  <a:gd name="connsiteY13-1084" fmla="*/ 1124403 h 1424419"/>
                  <a:gd name="connsiteX14-1085" fmla="*/ 667 w 1306267"/>
                  <a:gd name="connsiteY14-1086" fmla="*/ 999105 h 1424419"/>
                  <a:gd name="connsiteX15-1087" fmla="*/ 0 w 1306267"/>
                  <a:gd name="connsiteY15-1088" fmla="*/ 972364 h 1424419"/>
                  <a:gd name="connsiteX16-1089" fmla="*/ 2496 w 1306267"/>
                  <a:gd name="connsiteY16-1090" fmla="*/ 463106 h 1424419"/>
                  <a:gd name="connsiteX17-1091" fmla="*/ 2458 w 1306267"/>
                  <a:gd name="connsiteY17-1092" fmla="*/ 429563 h 1424419"/>
                  <a:gd name="connsiteX18-1093" fmla="*/ 75248 w 1306267"/>
                  <a:gd name="connsiteY18-1094" fmla="*/ 303202 h 1424419"/>
                  <a:gd name="connsiteX19-1095" fmla="*/ 106293 w 1306267"/>
                  <a:gd name="connsiteY19-1096" fmla="*/ 282597 h 1424419"/>
                  <a:gd name="connsiteX20-1097" fmla="*/ 541533 w 1306267"/>
                  <a:gd name="connsiteY20-1098" fmla="*/ 38110 h 1424419"/>
                  <a:gd name="connsiteX21-1099" fmla="*/ 653528 w 1306267"/>
                  <a:gd name="connsiteY21-1100" fmla="*/ 0 h 1424419"/>
                  <a:gd name="connsiteX0-1101" fmla="*/ 653528 w 1306267"/>
                  <a:gd name="connsiteY0-1102" fmla="*/ 0 h 1424419"/>
                  <a:gd name="connsiteX1-1103" fmla="*/ 757287 w 1306267"/>
                  <a:gd name="connsiteY1-1104" fmla="*/ 32444 h 1424419"/>
                  <a:gd name="connsiteX2-1105" fmla="*/ 1206876 w 1306267"/>
                  <a:gd name="connsiteY2-1106" fmla="*/ 284945 h 1424419"/>
                  <a:gd name="connsiteX3-1107" fmla="*/ 1237706 w 1306267"/>
                  <a:gd name="connsiteY3-1108" fmla="*/ 306775 h 1424419"/>
                  <a:gd name="connsiteX4-1109" fmla="*/ 1301712 w 1306267"/>
                  <a:gd name="connsiteY4-1110" fmla="*/ 442384 h 1424419"/>
                  <a:gd name="connsiteX5-1111" fmla="*/ 1303099 w 1306267"/>
                  <a:gd name="connsiteY5-1112" fmla="*/ 495558 h 1424419"/>
                  <a:gd name="connsiteX6-1113" fmla="*/ 1303099 w 1306267"/>
                  <a:gd name="connsiteY6-1114" fmla="*/ 952393 h 1424419"/>
                  <a:gd name="connsiteX7-1115" fmla="*/ 1305306 w 1306267"/>
                  <a:gd name="connsiteY7-1116" fmla="*/ 990115 h 1424419"/>
                  <a:gd name="connsiteX8-1117" fmla="*/ 1255800 w 1306267"/>
                  <a:gd name="connsiteY8-1118" fmla="*/ 1142552 h 1424419"/>
                  <a:gd name="connsiteX9-1119" fmla="*/ 1172881 w 1306267"/>
                  <a:gd name="connsiteY9-1120" fmla="*/ 1179342 h 1424419"/>
                  <a:gd name="connsiteX10-1121" fmla="*/ 792288 w 1306267"/>
                  <a:gd name="connsiteY10-1122" fmla="*/ 1385653 h 1424419"/>
                  <a:gd name="connsiteX11-1123" fmla="*/ 522686 w 1306267"/>
                  <a:gd name="connsiteY11-1124" fmla="*/ 1384922 h 1424419"/>
                  <a:gd name="connsiteX12-1125" fmla="*/ 90241 w 1306267"/>
                  <a:gd name="connsiteY12-1126" fmla="*/ 1150634 h 1424419"/>
                  <a:gd name="connsiteX13-1127" fmla="*/ 48904 w 1306267"/>
                  <a:gd name="connsiteY13-1128" fmla="*/ 1124403 h 1424419"/>
                  <a:gd name="connsiteX14-1129" fmla="*/ 667 w 1306267"/>
                  <a:gd name="connsiteY14-1130" fmla="*/ 999105 h 1424419"/>
                  <a:gd name="connsiteX15-1131" fmla="*/ 0 w 1306267"/>
                  <a:gd name="connsiteY15-1132" fmla="*/ 972364 h 1424419"/>
                  <a:gd name="connsiteX16-1133" fmla="*/ 2496 w 1306267"/>
                  <a:gd name="connsiteY16-1134" fmla="*/ 463106 h 1424419"/>
                  <a:gd name="connsiteX17-1135" fmla="*/ 2458 w 1306267"/>
                  <a:gd name="connsiteY17-1136" fmla="*/ 429563 h 1424419"/>
                  <a:gd name="connsiteX18-1137" fmla="*/ 75248 w 1306267"/>
                  <a:gd name="connsiteY18-1138" fmla="*/ 303202 h 1424419"/>
                  <a:gd name="connsiteX19-1139" fmla="*/ 106293 w 1306267"/>
                  <a:gd name="connsiteY19-1140" fmla="*/ 282597 h 1424419"/>
                  <a:gd name="connsiteX20-1141" fmla="*/ 541533 w 1306267"/>
                  <a:gd name="connsiteY20-1142" fmla="*/ 38110 h 1424419"/>
                  <a:gd name="connsiteX21-1143" fmla="*/ 653528 w 1306267"/>
                  <a:gd name="connsiteY21-1144" fmla="*/ 0 h 1424419"/>
                  <a:gd name="connsiteX0-1145" fmla="*/ 653528 w 1306267"/>
                  <a:gd name="connsiteY0-1146" fmla="*/ 0 h 1424419"/>
                  <a:gd name="connsiteX1-1147" fmla="*/ 757287 w 1306267"/>
                  <a:gd name="connsiteY1-1148" fmla="*/ 32444 h 1424419"/>
                  <a:gd name="connsiteX2-1149" fmla="*/ 1206876 w 1306267"/>
                  <a:gd name="connsiteY2-1150" fmla="*/ 284945 h 1424419"/>
                  <a:gd name="connsiteX3-1151" fmla="*/ 1237706 w 1306267"/>
                  <a:gd name="connsiteY3-1152" fmla="*/ 306775 h 1424419"/>
                  <a:gd name="connsiteX4-1153" fmla="*/ 1301712 w 1306267"/>
                  <a:gd name="connsiteY4-1154" fmla="*/ 442384 h 1424419"/>
                  <a:gd name="connsiteX5-1155" fmla="*/ 1303099 w 1306267"/>
                  <a:gd name="connsiteY5-1156" fmla="*/ 495558 h 1424419"/>
                  <a:gd name="connsiteX6-1157" fmla="*/ 1303099 w 1306267"/>
                  <a:gd name="connsiteY6-1158" fmla="*/ 952393 h 1424419"/>
                  <a:gd name="connsiteX7-1159" fmla="*/ 1305306 w 1306267"/>
                  <a:gd name="connsiteY7-1160" fmla="*/ 990115 h 1424419"/>
                  <a:gd name="connsiteX8-1161" fmla="*/ 1255800 w 1306267"/>
                  <a:gd name="connsiteY8-1162" fmla="*/ 1142552 h 1424419"/>
                  <a:gd name="connsiteX9-1163" fmla="*/ 1172881 w 1306267"/>
                  <a:gd name="connsiteY9-1164" fmla="*/ 1179342 h 1424419"/>
                  <a:gd name="connsiteX10-1165" fmla="*/ 792288 w 1306267"/>
                  <a:gd name="connsiteY10-1166" fmla="*/ 1385653 h 1424419"/>
                  <a:gd name="connsiteX11-1167" fmla="*/ 522686 w 1306267"/>
                  <a:gd name="connsiteY11-1168" fmla="*/ 1384922 h 1424419"/>
                  <a:gd name="connsiteX12-1169" fmla="*/ 90241 w 1306267"/>
                  <a:gd name="connsiteY12-1170" fmla="*/ 1150634 h 1424419"/>
                  <a:gd name="connsiteX13-1171" fmla="*/ 48904 w 1306267"/>
                  <a:gd name="connsiteY13-1172" fmla="*/ 1124403 h 1424419"/>
                  <a:gd name="connsiteX14-1173" fmla="*/ 667 w 1306267"/>
                  <a:gd name="connsiteY14-1174" fmla="*/ 999105 h 1424419"/>
                  <a:gd name="connsiteX15-1175" fmla="*/ 0 w 1306267"/>
                  <a:gd name="connsiteY15-1176" fmla="*/ 972364 h 1424419"/>
                  <a:gd name="connsiteX16-1177" fmla="*/ 2496 w 1306267"/>
                  <a:gd name="connsiteY16-1178" fmla="*/ 463106 h 1424419"/>
                  <a:gd name="connsiteX17-1179" fmla="*/ 2458 w 1306267"/>
                  <a:gd name="connsiteY17-1180" fmla="*/ 429563 h 1424419"/>
                  <a:gd name="connsiteX18-1181" fmla="*/ 75248 w 1306267"/>
                  <a:gd name="connsiteY18-1182" fmla="*/ 303202 h 1424419"/>
                  <a:gd name="connsiteX19-1183" fmla="*/ 106293 w 1306267"/>
                  <a:gd name="connsiteY19-1184" fmla="*/ 282597 h 1424419"/>
                  <a:gd name="connsiteX20-1185" fmla="*/ 541533 w 1306267"/>
                  <a:gd name="connsiteY20-1186" fmla="*/ 38110 h 1424419"/>
                  <a:gd name="connsiteX21-1187" fmla="*/ 653528 w 1306267"/>
                  <a:gd name="connsiteY21-1188" fmla="*/ 0 h 1424419"/>
                  <a:gd name="connsiteX0-1189" fmla="*/ 653528 w 1306267"/>
                  <a:gd name="connsiteY0-1190" fmla="*/ 0 h 1424419"/>
                  <a:gd name="connsiteX1-1191" fmla="*/ 757287 w 1306267"/>
                  <a:gd name="connsiteY1-1192" fmla="*/ 32444 h 1424419"/>
                  <a:gd name="connsiteX2-1193" fmla="*/ 1206876 w 1306267"/>
                  <a:gd name="connsiteY2-1194" fmla="*/ 284945 h 1424419"/>
                  <a:gd name="connsiteX3-1195" fmla="*/ 1237706 w 1306267"/>
                  <a:gd name="connsiteY3-1196" fmla="*/ 306775 h 1424419"/>
                  <a:gd name="connsiteX4-1197" fmla="*/ 1301712 w 1306267"/>
                  <a:gd name="connsiteY4-1198" fmla="*/ 442384 h 1424419"/>
                  <a:gd name="connsiteX5-1199" fmla="*/ 1303099 w 1306267"/>
                  <a:gd name="connsiteY5-1200" fmla="*/ 495558 h 1424419"/>
                  <a:gd name="connsiteX6-1201" fmla="*/ 1303099 w 1306267"/>
                  <a:gd name="connsiteY6-1202" fmla="*/ 952393 h 1424419"/>
                  <a:gd name="connsiteX7-1203" fmla="*/ 1305306 w 1306267"/>
                  <a:gd name="connsiteY7-1204" fmla="*/ 990115 h 1424419"/>
                  <a:gd name="connsiteX8-1205" fmla="*/ 1255800 w 1306267"/>
                  <a:gd name="connsiteY8-1206" fmla="*/ 1142552 h 1424419"/>
                  <a:gd name="connsiteX9-1207" fmla="*/ 1172881 w 1306267"/>
                  <a:gd name="connsiteY9-1208" fmla="*/ 1179342 h 1424419"/>
                  <a:gd name="connsiteX10-1209" fmla="*/ 792288 w 1306267"/>
                  <a:gd name="connsiteY10-1210" fmla="*/ 1385653 h 1424419"/>
                  <a:gd name="connsiteX11-1211" fmla="*/ 522686 w 1306267"/>
                  <a:gd name="connsiteY11-1212" fmla="*/ 1384922 h 1424419"/>
                  <a:gd name="connsiteX12-1213" fmla="*/ 90241 w 1306267"/>
                  <a:gd name="connsiteY12-1214" fmla="*/ 1150634 h 1424419"/>
                  <a:gd name="connsiteX13-1215" fmla="*/ 48904 w 1306267"/>
                  <a:gd name="connsiteY13-1216" fmla="*/ 1124403 h 1424419"/>
                  <a:gd name="connsiteX14-1217" fmla="*/ 667 w 1306267"/>
                  <a:gd name="connsiteY14-1218" fmla="*/ 999105 h 1424419"/>
                  <a:gd name="connsiteX15-1219" fmla="*/ 0 w 1306267"/>
                  <a:gd name="connsiteY15-1220" fmla="*/ 972364 h 1424419"/>
                  <a:gd name="connsiteX16-1221" fmla="*/ 2496 w 1306267"/>
                  <a:gd name="connsiteY16-1222" fmla="*/ 463106 h 1424419"/>
                  <a:gd name="connsiteX17-1223" fmla="*/ 2458 w 1306267"/>
                  <a:gd name="connsiteY17-1224" fmla="*/ 429563 h 1424419"/>
                  <a:gd name="connsiteX18-1225" fmla="*/ 75248 w 1306267"/>
                  <a:gd name="connsiteY18-1226" fmla="*/ 303202 h 1424419"/>
                  <a:gd name="connsiteX19-1227" fmla="*/ 106293 w 1306267"/>
                  <a:gd name="connsiteY19-1228" fmla="*/ 282597 h 1424419"/>
                  <a:gd name="connsiteX20-1229" fmla="*/ 541533 w 1306267"/>
                  <a:gd name="connsiteY20-1230" fmla="*/ 38110 h 1424419"/>
                  <a:gd name="connsiteX21-1231" fmla="*/ 653528 w 1306267"/>
                  <a:gd name="connsiteY21-1232" fmla="*/ 0 h 1424419"/>
                  <a:gd name="connsiteX0-1233" fmla="*/ 653528 w 1306267"/>
                  <a:gd name="connsiteY0-1234" fmla="*/ 0 h 1424419"/>
                  <a:gd name="connsiteX1-1235" fmla="*/ 757287 w 1306267"/>
                  <a:gd name="connsiteY1-1236" fmla="*/ 32444 h 1424419"/>
                  <a:gd name="connsiteX2-1237" fmla="*/ 1206876 w 1306267"/>
                  <a:gd name="connsiteY2-1238" fmla="*/ 284945 h 1424419"/>
                  <a:gd name="connsiteX3-1239" fmla="*/ 1237706 w 1306267"/>
                  <a:gd name="connsiteY3-1240" fmla="*/ 306775 h 1424419"/>
                  <a:gd name="connsiteX4-1241" fmla="*/ 1301712 w 1306267"/>
                  <a:gd name="connsiteY4-1242" fmla="*/ 442384 h 1424419"/>
                  <a:gd name="connsiteX5-1243" fmla="*/ 1303099 w 1306267"/>
                  <a:gd name="connsiteY5-1244" fmla="*/ 495558 h 1424419"/>
                  <a:gd name="connsiteX6-1245" fmla="*/ 1303099 w 1306267"/>
                  <a:gd name="connsiteY6-1246" fmla="*/ 952393 h 1424419"/>
                  <a:gd name="connsiteX7-1247" fmla="*/ 1305306 w 1306267"/>
                  <a:gd name="connsiteY7-1248" fmla="*/ 990115 h 1424419"/>
                  <a:gd name="connsiteX8-1249" fmla="*/ 1255800 w 1306267"/>
                  <a:gd name="connsiteY8-1250" fmla="*/ 1142552 h 1424419"/>
                  <a:gd name="connsiteX9-1251" fmla="*/ 1172881 w 1306267"/>
                  <a:gd name="connsiteY9-1252" fmla="*/ 1179342 h 1424419"/>
                  <a:gd name="connsiteX10-1253" fmla="*/ 792288 w 1306267"/>
                  <a:gd name="connsiteY10-1254" fmla="*/ 1385653 h 1424419"/>
                  <a:gd name="connsiteX11-1255" fmla="*/ 522686 w 1306267"/>
                  <a:gd name="connsiteY11-1256" fmla="*/ 1384922 h 1424419"/>
                  <a:gd name="connsiteX12-1257" fmla="*/ 90241 w 1306267"/>
                  <a:gd name="connsiteY12-1258" fmla="*/ 1150634 h 1424419"/>
                  <a:gd name="connsiteX13-1259" fmla="*/ 48904 w 1306267"/>
                  <a:gd name="connsiteY13-1260" fmla="*/ 1124403 h 1424419"/>
                  <a:gd name="connsiteX14-1261" fmla="*/ 667 w 1306267"/>
                  <a:gd name="connsiteY14-1262" fmla="*/ 999105 h 1424419"/>
                  <a:gd name="connsiteX15-1263" fmla="*/ 0 w 1306267"/>
                  <a:gd name="connsiteY15-1264" fmla="*/ 972364 h 1424419"/>
                  <a:gd name="connsiteX16-1265" fmla="*/ 2496 w 1306267"/>
                  <a:gd name="connsiteY16-1266" fmla="*/ 463106 h 1424419"/>
                  <a:gd name="connsiteX17-1267" fmla="*/ 2458 w 1306267"/>
                  <a:gd name="connsiteY17-1268" fmla="*/ 429563 h 1424419"/>
                  <a:gd name="connsiteX18-1269" fmla="*/ 75248 w 1306267"/>
                  <a:gd name="connsiteY18-1270" fmla="*/ 303202 h 1424419"/>
                  <a:gd name="connsiteX19-1271" fmla="*/ 106293 w 1306267"/>
                  <a:gd name="connsiteY19-1272" fmla="*/ 282597 h 1424419"/>
                  <a:gd name="connsiteX20-1273" fmla="*/ 541533 w 1306267"/>
                  <a:gd name="connsiteY20-1274" fmla="*/ 38110 h 1424419"/>
                  <a:gd name="connsiteX21-1275" fmla="*/ 653528 w 1306267"/>
                  <a:gd name="connsiteY21-1276" fmla="*/ 0 h 1424419"/>
                  <a:gd name="connsiteX0-1277" fmla="*/ 653528 w 1306267"/>
                  <a:gd name="connsiteY0-1278" fmla="*/ 0 h 1424419"/>
                  <a:gd name="connsiteX1-1279" fmla="*/ 757287 w 1306267"/>
                  <a:gd name="connsiteY1-1280" fmla="*/ 32444 h 1424419"/>
                  <a:gd name="connsiteX2-1281" fmla="*/ 1206876 w 1306267"/>
                  <a:gd name="connsiteY2-1282" fmla="*/ 284945 h 1424419"/>
                  <a:gd name="connsiteX3-1283" fmla="*/ 1237706 w 1306267"/>
                  <a:gd name="connsiteY3-1284" fmla="*/ 306775 h 1424419"/>
                  <a:gd name="connsiteX4-1285" fmla="*/ 1301712 w 1306267"/>
                  <a:gd name="connsiteY4-1286" fmla="*/ 442384 h 1424419"/>
                  <a:gd name="connsiteX5-1287" fmla="*/ 1303099 w 1306267"/>
                  <a:gd name="connsiteY5-1288" fmla="*/ 495558 h 1424419"/>
                  <a:gd name="connsiteX6-1289" fmla="*/ 1303099 w 1306267"/>
                  <a:gd name="connsiteY6-1290" fmla="*/ 952393 h 1424419"/>
                  <a:gd name="connsiteX7-1291" fmla="*/ 1305306 w 1306267"/>
                  <a:gd name="connsiteY7-1292" fmla="*/ 990115 h 1424419"/>
                  <a:gd name="connsiteX8-1293" fmla="*/ 1255800 w 1306267"/>
                  <a:gd name="connsiteY8-1294" fmla="*/ 1142552 h 1424419"/>
                  <a:gd name="connsiteX9-1295" fmla="*/ 1172881 w 1306267"/>
                  <a:gd name="connsiteY9-1296" fmla="*/ 1179342 h 1424419"/>
                  <a:gd name="connsiteX10-1297" fmla="*/ 792288 w 1306267"/>
                  <a:gd name="connsiteY10-1298" fmla="*/ 1385653 h 1424419"/>
                  <a:gd name="connsiteX11-1299" fmla="*/ 522686 w 1306267"/>
                  <a:gd name="connsiteY11-1300" fmla="*/ 1384922 h 1424419"/>
                  <a:gd name="connsiteX12-1301" fmla="*/ 97009 w 1306267"/>
                  <a:gd name="connsiteY12-1302" fmla="*/ 1161462 h 1424419"/>
                  <a:gd name="connsiteX13-1303" fmla="*/ 48904 w 1306267"/>
                  <a:gd name="connsiteY13-1304" fmla="*/ 1124403 h 1424419"/>
                  <a:gd name="connsiteX14-1305" fmla="*/ 667 w 1306267"/>
                  <a:gd name="connsiteY14-1306" fmla="*/ 999105 h 1424419"/>
                  <a:gd name="connsiteX15-1307" fmla="*/ 0 w 1306267"/>
                  <a:gd name="connsiteY15-1308" fmla="*/ 972364 h 1424419"/>
                  <a:gd name="connsiteX16-1309" fmla="*/ 2496 w 1306267"/>
                  <a:gd name="connsiteY16-1310" fmla="*/ 463106 h 1424419"/>
                  <a:gd name="connsiteX17-1311" fmla="*/ 2458 w 1306267"/>
                  <a:gd name="connsiteY17-1312" fmla="*/ 429563 h 1424419"/>
                  <a:gd name="connsiteX18-1313" fmla="*/ 75248 w 1306267"/>
                  <a:gd name="connsiteY18-1314" fmla="*/ 303202 h 1424419"/>
                  <a:gd name="connsiteX19-1315" fmla="*/ 106293 w 1306267"/>
                  <a:gd name="connsiteY19-1316" fmla="*/ 282597 h 1424419"/>
                  <a:gd name="connsiteX20-1317" fmla="*/ 541533 w 1306267"/>
                  <a:gd name="connsiteY20-1318" fmla="*/ 38110 h 1424419"/>
                  <a:gd name="connsiteX21-1319" fmla="*/ 653528 w 1306267"/>
                  <a:gd name="connsiteY21-1320" fmla="*/ 0 h 1424419"/>
                  <a:gd name="connsiteX0-1321" fmla="*/ 653528 w 1306267"/>
                  <a:gd name="connsiteY0-1322" fmla="*/ 0 h 1424419"/>
                  <a:gd name="connsiteX1-1323" fmla="*/ 757287 w 1306267"/>
                  <a:gd name="connsiteY1-1324" fmla="*/ 32444 h 1424419"/>
                  <a:gd name="connsiteX2-1325" fmla="*/ 1206876 w 1306267"/>
                  <a:gd name="connsiteY2-1326" fmla="*/ 284945 h 1424419"/>
                  <a:gd name="connsiteX3-1327" fmla="*/ 1237706 w 1306267"/>
                  <a:gd name="connsiteY3-1328" fmla="*/ 306775 h 1424419"/>
                  <a:gd name="connsiteX4-1329" fmla="*/ 1301712 w 1306267"/>
                  <a:gd name="connsiteY4-1330" fmla="*/ 442384 h 1424419"/>
                  <a:gd name="connsiteX5-1331" fmla="*/ 1303099 w 1306267"/>
                  <a:gd name="connsiteY5-1332" fmla="*/ 495558 h 1424419"/>
                  <a:gd name="connsiteX6-1333" fmla="*/ 1303099 w 1306267"/>
                  <a:gd name="connsiteY6-1334" fmla="*/ 952393 h 1424419"/>
                  <a:gd name="connsiteX7-1335" fmla="*/ 1305306 w 1306267"/>
                  <a:gd name="connsiteY7-1336" fmla="*/ 990115 h 1424419"/>
                  <a:gd name="connsiteX8-1337" fmla="*/ 1255800 w 1306267"/>
                  <a:gd name="connsiteY8-1338" fmla="*/ 1142552 h 1424419"/>
                  <a:gd name="connsiteX9-1339" fmla="*/ 1172881 w 1306267"/>
                  <a:gd name="connsiteY9-1340" fmla="*/ 1179342 h 1424419"/>
                  <a:gd name="connsiteX10-1341" fmla="*/ 792288 w 1306267"/>
                  <a:gd name="connsiteY10-1342" fmla="*/ 1385653 h 1424419"/>
                  <a:gd name="connsiteX11-1343" fmla="*/ 522686 w 1306267"/>
                  <a:gd name="connsiteY11-1344" fmla="*/ 1384922 h 1424419"/>
                  <a:gd name="connsiteX12-1345" fmla="*/ 97009 w 1306267"/>
                  <a:gd name="connsiteY12-1346" fmla="*/ 1161462 h 1424419"/>
                  <a:gd name="connsiteX13-1347" fmla="*/ 48904 w 1306267"/>
                  <a:gd name="connsiteY13-1348" fmla="*/ 1124403 h 1424419"/>
                  <a:gd name="connsiteX14-1349" fmla="*/ 667 w 1306267"/>
                  <a:gd name="connsiteY14-1350" fmla="*/ 999105 h 1424419"/>
                  <a:gd name="connsiteX15-1351" fmla="*/ 0 w 1306267"/>
                  <a:gd name="connsiteY15-1352" fmla="*/ 972364 h 1424419"/>
                  <a:gd name="connsiteX16-1353" fmla="*/ 2496 w 1306267"/>
                  <a:gd name="connsiteY16-1354" fmla="*/ 463106 h 1424419"/>
                  <a:gd name="connsiteX17-1355" fmla="*/ 2458 w 1306267"/>
                  <a:gd name="connsiteY17-1356" fmla="*/ 429563 h 1424419"/>
                  <a:gd name="connsiteX18-1357" fmla="*/ 75248 w 1306267"/>
                  <a:gd name="connsiteY18-1358" fmla="*/ 303202 h 1424419"/>
                  <a:gd name="connsiteX19-1359" fmla="*/ 106293 w 1306267"/>
                  <a:gd name="connsiteY19-1360" fmla="*/ 282597 h 1424419"/>
                  <a:gd name="connsiteX20-1361" fmla="*/ 541533 w 1306267"/>
                  <a:gd name="connsiteY20-1362" fmla="*/ 38110 h 1424419"/>
                  <a:gd name="connsiteX21-1363" fmla="*/ 653528 w 1306267"/>
                  <a:gd name="connsiteY21-1364" fmla="*/ 0 h 1424419"/>
                  <a:gd name="connsiteX0-1365" fmla="*/ 653528 w 1306267"/>
                  <a:gd name="connsiteY0-1366" fmla="*/ 0 h 1424419"/>
                  <a:gd name="connsiteX1-1367" fmla="*/ 757287 w 1306267"/>
                  <a:gd name="connsiteY1-1368" fmla="*/ 32444 h 1424419"/>
                  <a:gd name="connsiteX2-1369" fmla="*/ 1206876 w 1306267"/>
                  <a:gd name="connsiteY2-1370" fmla="*/ 284945 h 1424419"/>
                  <a:gd name="connsiteX3-1371" fmla="*/ 1237706 w 1306267"/>
                  <a:gd name="connsiteY3-1372" fmla="*/ 306775 h 1424419"/>
                  <a:gd name="connsiteX4-1373" fmla="*/ 1301712 w 1306267"/>
                  <a:gd name="connsiteY4-1374" fmla="*/ 442384 h 1424419"/>
                  <a:gd name="connsiteX5-1375" fmla="*/ 1303099 w 1306267"/>
                  <a:gd name="connsiteY5-1376" fmla="*/ 495558 h 1424419"/>
                  <a:gd name="connsiteX6-1377" fmla="*/ 1303099 w 1306267"/>
                  <a:gd name="connsiteY6-1378" fmla="*/ 952393 h 1424419"/>
                  <a:gd name="connsiteX7-1379" fmla="*/ 1305306 w 1306267"/>
                  <a:gd name="connsiteY7-1380" fmla="*/ 990115 h 1424419"/>
                  <a:gd name="connsiteX8-1381" fmla="*/ 1255800 w 1306267"/>
                  <a:gd name="connsiteY8-1382" fmla="*/ 1142552 h 1424419"/>
                  <a:gd name="connsiteX9-1383" fmla="*/ 1172881 w 1306267"/>
                  <a:gd name="connsiteY9-1384" fmla="*/ 1179342 h 1424419"/>
                  <a:gd name="connsiteX10-1385" fmla="*/ 792288 w 1306267"/>
                  <a:gd name="connsiteY10-1386" fmla="*/ 1385653 h 1424419"/>
                  <a:gd name="connsiteX11-1387" fmla="*/ 522686 w 1306267"/>
                  <a:gd name="connsiteY11-1388" fmla="*/ 1384922 h 1424419"/>
                  <a:gd name="connsiteX12-1389" fmla="*/ 97009 w 1306267"/>
                  <a:gd name="connsiteY12-1390" fmla="*/ 1161462 h 1424419"/>
                  <a:gd name="connsiteX13-1391" fmla="*/ 44843 w 1306267"/>
                  <a:gd name="connsiteY13-1392" fmla="*/ 1118989 h 1424419"/>
                  <a:gd name="connsiteX14-1393" fmla="*/ 667 w 1306267"/>
                  <a:gd name="connsiteY14-1394" fmla="*/ 999105 h 1424419"/>
                  <a:gd name="connsiteX15-1395" fmla="*/ 0 w 1306267"/>
                  <a:gd name="connsiteY15-1396" fmla="*/ 972364 h 1424419"/>
                  <a:gd name="connsiteX16-1397" fmla="*/ 2496 w 1306267"/>
                  <a:gd name="connsiteY16-1398" fmla="*/ 463106 h 1424419"/>
                  <a:gd name="connsiteX17-1399" fmla="*/ 2458 w 1306267"/>
                  <a:gd name="connsiteY17-1400" fmla="*/ 429563 h 1424419"/>
                  <a:gd name="connsiteX18-1401" fmla="*/ 75248 w 1306267"/>
                  <a:gd name="connsiteY18-1402" fmla="*/ 303202 h 1424419"/>
                  <a:gd name="connsiteX19-1403" fmla="*/ 106293 w 1306267"/>
                  <a:gd name="connsiteY19-1404" fmla="*/ 282597 h 1424419"/>
                  <a:gd name="connsiteX20-1405" fmla="*/ 541533 w 1306267"/>
                  <a:gd name="connsiteY20-1406" fmla="*/ 38110 h 1424419"/>
                  <a:gd name="connsiteX21-1407" fmla="*/ 653528 w 1306267"/>
                  <a:gd name="connsiteY21-1408" fmla="*/ 0 h 1424419"/>
                  <a:gd name="connsiteX0-1409" fmla="*/ 653528 w 1306267"/>
                  <a:gd name="connsiteY0-1410" fmla="*/ 0 h 1424419"/>
                  <a:gd name="connsiteX1-1411" fmla="*/ 757287 w 1306267"/>
                  <a:gd name="connsiteY1-1412" fmla="*/ 32444 h 1424419"/>
                  <a:gd name="connsiteX2-1413" fmla="*/ 1206876 w 1306267"/>
                  <a:gd name="connsiteY2-1414" fmla="*/ 284945 h 1424419"/>
                  <a:gd name="connsiteX3-1415" fmla="*/ 1237706 w 1306267"/>
                  <a:gd name="connsiteY3-1416" fmla="*/ 306775 h 1424419"/>
                  <a:gd name="connsiteX4-1417" fmla="*/ 1301712 w 1306267"/>
                  <a:gd name="connsiteY4-1418" fmla="*/ 442384 h 1424419"/>
                  <a:gd name="connsiteX5-1419" fmla="*/ 1303099 w 1306267"/>
                  <a:gd name="connsiteY5-1420" fmla="*/ 495558 h 1424419"/>
                  <a:gd name="connsiteX6-1421" fmla="*/ 1303099 w 1306267"/>
                  <a:gd name="connsiteY6-1422" fmla="*/ 952393 h 1424419"/>
                  <a:gd name="connsiteX7-1423" fmla="*/ 1305306 w 1306267"/>
                  <a:gd name="connsiteY7-1424" fmla="*/ 990115 h 1424419"/>
                  <a:gd name="connsiteX8-1425" fmla="*/ 1255800 w 1306267"/>
                  <a:gd name="connsiteY8-1426" fmla="*/ 1142552 h 1424419"/>
                  <a:gd name="connsiteX9-1427" fmla="*/ 1172881 w 1306267"/>
                  <a:gd name="connsiteY9-1428" fmla="*/ 1179342 h 1424419"/>
                  <a:gd name="connsiteX10-1429" fmla="*/ 792288 w 1306267"/>
                  <a:gd name="connsiteY10-1430" fmla="*/ 1385653 h 1424419"/>
                  <a:gd name="connsiteX11-1431" fmla="*/ 522686 w 1306267"/>
                  <a:gd name="connsiteY11-1432" fmla="*/ 1384922 h 1424419"/>
                  <a:gd name="connsiteX12-1433" fmla="*/ 97009 w 1306267"/>
                  <a:gd name="connsiteY12-1434" fmla="*/ 1161462 h 1424419"/>
                  <a:gd name="connsiteX13-1435" fmla="*/ 44843 w 1306267"/>
                  <a:gd name="connsiteY13-1436" fmla="*/ 1118989 h 1424419"/>
                  <a:gd name="connsiteX14-1437" fmla="*/ 667 w 1306267"/>
                  <a:gd name="connsiteY14-1438" fmla="*/ 999105 h 1424419"/>
                  <a:gd name="connsiteX15-1439" fmla="*/ 0 w 1306267"/>
                  <a:gd name="connsiteY15-1440" fmla="*/ 972364 h 1424419"/>
                  <a:gd name="connsiteX16-1441" fmla="*/ 2496 w 1306267"/>
                  <a:gd name="connsiteY16-1442" fmla="*/ 463106 h 1424419"/>
                  <a:gd name="connsiteX17-1443" fmla="*/ 2458 w 1306267"/>
                  <a:gd name="connsiteY17-1444" fmla="*/ 429563 h 1424419"/>
                  <a:gd name="connsiteX18-1445" fmla="*/ 75248 w 1306267"/>
                  <a:gd name="connsiteY18-1446" fmla="*/ 303202 h 1424419"/>
                  <a:gd name="connsiteX19-1447" fmla="*/ 106293 w 1306267"/>
                  <a:gd name="connsiteY19-1448" fmla="*/ 282597 h 1424419"/>
                  <a:gd name="connsiteX20-1449" fmla="*/ 541533 w 1306267"/>
                  <a:gd name="connsiteY20-1450" fmla="*/ 38110 h 1424419"/>
                  <a:gd name="connsiteX21-1451" fmla="*/ 653528 w 1306267"/>
                  <a:gd name="connsiteY21-1452" fmla="*/ 0 h 1424419"/>
                  <a:gd name="connsiteX0-1453" fmla="*/ 653528 w 1306267"/>
                  <a:gd name="connsiteY0-1454" fmla="*/ 0 h 1424419"/>
                  <a:gd name="connsiteX1-1455" fmla="*/ 757287 w 1306267"/>
                  <a:gd name="connsiteY1-1456" fmla="*/ 32444 h 1424419"/>
                  <a:gd name="connsiteX2-1457" fmla="*/ 1206876 w 1306267"/>
                  <a:gd name="connsiteY2-1458" fmla="*/ 284945 h 1424419"/>
                  <a:gd name="connsiteX3-1459" fmla="*/ 1237706 w 1306267"/>
                  <a:gd name="connsiteY3-1460" fmla="*/ 306775 h 1424419"/>
                  <a:gd name="connsiteX4-1461" fmla="*/ 1301712 w 1306267"/>
                  <a:gd name="connsiteY4-1462" fmla="*/ 442384 h 1424419"/>
                  <a:gd name="connsiteX5-1463" fmla="*/ 1303099 w 1306267"/>
                  <a:gd name="connsiteY5-1464" fmla="*/ 495558 h 1424419"/>
                  <a:gd name="connsiteX6-1465" fmla="*/ 1303099 w 1306267"/>
                  <a:gd name="connsiteY6-1466" fmla="*/ 952393 h 1424419"/>
                  <a:gd name="connsiteX7-1467" fmla="*/ 1305306 w 1306267"/>
                  <a:gd name="connsiteY7-1468" fmla="*/ 990115 h 1424419"/>
                  <a:gd name="connsiteX8-1469" fmla="*/ 1255800 w 1306267"/>
                  <a:gd name="connsiteY8-1470" fmla="*/ 1142552 h 1424419"/>
                  <a:gd name="connsiteX9-1471" fmla="*/ 1172881 w 1306267"/>
                  <a:gd name="connsiteY9-1472" fmla="*/ 1179342 h 1424419"/>
                  <a:gd name="connsiteX10-1473" fmla="*/ 792288 w 1306267"/>
                  <a:gd name="connsiteY10-1474" fmla="*/ 1385653 h 1424419"/>
                  <a:gd name="connsiteX11-1475" fmla="*/ 522686 w 1306267"/>
                  <a:gd name="connsiteY11-1476" fmla="*/ 1384922 h 1424419"/>
                  <a:gd name="connsiteX12-1477" fmla="*/ 97009 w 1306267"/>
                  <a:gd name="connsiteY12-1478" fmla="*/ 1161462 h 1424419"/>
                  <a:gd name="connsiteX13-1479" fmla="*/ 44843 w 1306267"/>
                  <a:gd name="connsiteY13-1480" fmla="*/ 1118989 h 1424419"/>
                  <a:gd name="connsiteX14-1481" fmla="*/ 667 w 1306267"/>
                  <a:gd name="connsiteY14-1482" fmla="*/ 999105 h 1424419"/>
                  <a:gd name="connsiteX15-1483" fmla="*/ 0 w 1306267"/>
                  <a:gd name="connsiteY15-1484" fmla="*/ 972364 h 1424419"/>
                  <a:gd name="connsiteX16-1485" fmla="*/ 2496 w 1306267"/>
                  <a:gd name="connsiteY16-1486" fmla="*/ 463106 h 1424419"/>
                  <a:gd name="connsiteX17-1487" fmla="*/ 2458 w 1306267"/>
                  <a:gd name="connsiteY17-1488" fmla="*/ 429563 h 1424419"/>
                  <a:gd name="connsiteX18-1489" fmla="*/ 75248 w 1306267"/>
                  <a:gd name="connsiteY18-1490" fmla="*/ 303202 h 1424419"/>
                  <a:gd name="connsiteX19-1491" fmla="*/ 106293 w 1306267"/>
                  <a:gd name="connsiteY19-1492" fmla="*/ 282597 h 1424419"/>
                  <a:gd name="connsiteX20-1493" fmla="*/ 541533 w 1306267"/>
                  <a:gd name="connsiteY20-1494" fmla="*/ 38110 h 1424419"/>
                  <a:gd name="connsiteX21-1495" fmla="*/ 653528 w 1306267"/>
                  <a:gd name="connsiteY21-1496" fmla="*/ 0 h 1424419"/>
                  <a:gd name="connsiteX0-1497" fmla="*/ 653528 w 1306267"/>
                  <a:gd name="connsiteY0-1498" fmla="*/ 0 h 1424419"/>
                  <a:gd name="connsiteX1-1499" fmla="*/ 757287 w 1306267"/>
                  <a:gd name="connsiteY1-1500" fmla="*/ 32444 h 1424419"/>
                  <a:gd name="connsiteX2-1501" fmla="*/ 1206876 w 1306267"/>
                  <a:gd name="connsiteY2-1502" fmla="*/ 284945 h 1424419"/>
                  <a:gd name="connsiteX3-1503" fmla="*/ 1237706 w 1306267"/>
                  <a:gd name="connsiteY3-1504" fmla="*/ 306775 h 1424419"/>
                  <a:gd name="connsiteX4-1505" fmla="*/ 1301712 w 1306267"/>
                  <a:gd name="connsiteY4-1506" fmla="*/ 442384 h 1424419"/>
                  <a:gd name="connsiteX5-1507" fmla="*/ 1303099 w 1306267"/>
                  <a:gd name="connsiteY5-1508" fmla="*/ 495558 h 1424419"/>
                  <a:gd name="connsiteX6-1509" fmla="*/ 1303099 w 1306267"/>
                  <a:gd name="connsiteY6-1510" fmla="*/ 952393 h 1424419"/>
                  <a:gd name="connsiteX7-1511" fmla="*/ 1305306 w 1306267"/>
                  <a:gd name="connsiteY7-1512" fmla="*/ 990115 h 1424419"/>
                  <a:gd name="connsiteX8-1513" fmla="*/ 1255800 w 1306267"/>
                  <a:gd name="connsiteY8-1514" fmla="*/ 1142552 h 1424419"/>
                  <a:gd name="connsiteX9-1515" fmla="*/ 1172881 w 1306267"/>
                  <a:gd name="connsiteY9-1516" fmla="*/ 1179342 h 1424419"/>
                  <a:gd name="connsiteX10-1517" fmla="*/ 792288 w 1306267"/>
                  <a:gd name="connsiteY10-1518" fmla="*/ 1385653 h 1424419"/>
                  <a:gd name="connsiteX11-1519" fmla="*/ 522686 w 1306267"/>
                  <a:gd name="connsiteY11-1520" fmla="*/ 1384922 h 1424419"/>
                  <a:gd name="connsiteX12-1521" fmla="*/ 94302 w 1306267"/>
                  <a:gd name="connsiteY12-1522" fmla="*/ 1158755 h 1424419"/>
                  <a:gd name="connsiteX13-1523" fmla="*/ 44843 w 1306267"/>
                  <a:gd name="connsiteY13-1524" fmla="*/ 1118989 h 1424419"/>
                  <a:gd name="connsiteX14-1525" fmla="*/ 667 w 1306267"/>
                  <a:gd name="connsiteY14-1526" fmla="*/ 999105 h 1424419"/>
                  <a:gd name="connsiteX15-1527" fmla="*/ 0 w 1306267"/>
                  <a:gd name="connsiteY15-1528" fmla="*/ 972364 h 1424419"/>
                  <a:gd name="connsiteX16-1529" fmla="*/ 2496 w 1306267"/>
                  <a:gd name="connsiteY16-1530" fmla="*/ 463106 h 1424419"/>
                  <a:gd name="connsiteX17-1531" fmla="*/ 2458 w 1306267"/>
                  <a:gd name="connsiteY17-1532" fmla="*/ 429563 h 1424419"/>
                  <a:gd name="connsiteX18-1533" fmla="*/ 75248 w 1306267"/>
                  <a:gd name="connsiteY18-1534" fmla="*/ 303202 h 1424419"/>
                  <a:gd name="connsiteX19-1535" fmla="*/ 106293 w 1306267"/>
                  <a:gd name="connsiteY19-1536" fmla="*/ 282597 h 1424419"/>
                  <a:gd name="connsiteX20-1537" fmla="*/ 541533 w 1306267"/>
                  <a:gd name="connsiteY20-1538" fmla="*/ 38110 h 1424419"/>
                  <a:gd name="connsiteX21-1539" fmla="*/ 653528 w 1306267"/>
                  <a:gd name="connsiteY21-1540" fmla="*/ 0 h 1424419"/>
                  <a:gd name="connsiteX0-1541" fmla="*/ 653528 w 1306267"/>
                  <a:gd name="connsiteY0-1542" fmla="*/ 0 h 1424419"/>
                  <a:gd name="connsiteX1-1543" fmla="*/ 757287 w 1306267"/>
                  <a:gd name="connsiteY1-1544" fmla="*/ 32444 h 1424419"/>
                  <a:gd name="connsiteX2-1545" fmla="*/ 1206876 w 1306267"/>
                  <a:gd name="connsiteY2-1546" fmla="*/ 284945 h 1424419"/>
                  <a:gd name="connsiteX3-1547" fmla="*/ 1237706 w 1306267"/>
                  <a:gd name="connsiteY3-1548" fmla="*/ 306775 h 1424419"/>
                  <a:gd name="connsiteX4-1549" fmla="*/ 1301712 w 1306267"/>
                  <a:gd name="connsiteY4-1550" fmla="*/ 442384 h 1424419"/>
                  <a:gd name="connsiteX5-1551" fmla="*/ 1303099 w 1306267"/>
                  <a:gd name="connsiteY5-1552" fmla="*/ 495558 h 1424419"/>
                  <a:gd name="connsiteX6-1553" fmla="*/ 1303099 w 1306267"/>
                  <a:gd name="connsiteY6-1554" fmla="*/ 952393 h 1424419"/>
                  <a:gd name="connsiteX7-1555" fmla="*/ 1305306 w 1306267"/>
                  <a:gd name="connsiteY7-1556" fmla="*/ 990115 h 1424419"/>
                  <a:gd name="connsiteX8-1557" fmla="*/ 1255800 w 1306267"/>
                  <a:gd name="connsiteY8-1558" fmla="*/ 1142552 h 1424419"/>
                  <a:gd name="connsiteX9-1559" fmla="*/ 1172881 w 1306267"/>
                  <a:gd name="connsiteY9-1560" fmla="*/ 1179342 h 1424419"/>
                  <a:gd name="connsiteX10-1561" fmla="*/ 792288 w 1306267"/>
                  <a:gd name="connsiteY10-1562" fmla="*/ 1385653 h 1424419"/>
                  <a:gd name="connsiteX11-1563" fmla="*/ 522686 w 1306267"/>
                  <a:gd name="connsiteY11-1564" fmla="*/ 1384922 h 1424419"/>
                  <a:gd name="connsiteX12-1565" fmla="*/ 94302 w 1306267"/>
                  <a:gd name="connsiteY12-1566" fmla="*/ 1158755 h 1424419"/>
                  <a:gd name="connsiteX13-1567" fmla="*/ 39429 w 1306267"/>
                  <a:gd name="connsiteY13-1568" fmla="*/ 1117635 h 1424419"/>
                  <a:gd name="connsiteX14-1569" fmla="*/ 667 w 1306267"/>
                  <a:gd name="connsiteY14-1570" fmla="*/ 999105 h 1424419"/>
                  <a:gd name="connsiteX15-1571" fmla="*/ 0 w 1306267"/>
                  <a:gd name="connsiteY15-1572" fmla="*/ 972364 h 1424419"/>
                  <a:gd name="connsiteX16-1573" fmla="*/ 2496 w 1306267"/>
                  <a:gd name="connsiteY16-1574" fmla="*/ 463106 h 1424419"/>
                  <a:gd name="connsiteX17-1575" fmla="*/ 2458 w 1306267"/>
                  <a:gd name="connsiteY17-1576" fmla="*/ 429563 h 1424419"/>
                  <a:gd name="connsiteX18-1577" fmla="*/ 75248 w 1306267"/>
                  <a:gd name="connsiteY18-1578" fmla="*/ 303202 h 1424419"/>
                  <a:gd name="connsiteX19-1579" fmla="*/ 106293 w 1306267"/>
                  <a:gd name="connsiteY19-1580" fmla="*/ 282597 h 1424419"/>
                  <a:gd name="connsiteX20-1581" fmla="*/ 541533 w 1306267"/>
                  <a:gd name="connsiteY20-1582" fmla="*/ 38110 h 1424419"/>
                  <a:gd name="connsiteX21-1583" fmla="*/ 653528 w 1306267"/>
                  <a:gd name="connsiteY21-1584" fmla="*/ 0 h 1424419"/>
                  <a:gd name="connsiteX0-1585" fmla="*/ 653528 w 1305333"/>
                  <a:gd name="connsiteY0-1586" fmla="*/ 0 h 1424419"/>
                  <a:gd name="connsiteX1-1587" fmla="*/ 757287 w 1305333"/>
                  <a:gd name="connsiteY1-1588" fmla="*/ 32444 h 1424419"/>
                  <a:gd name="connsiteX2-1589" fmla="*/ 1206876 w 1305333"/>
                  <a:gd name="connsiteY2-1590" fmla="*/ 284945 h 1424419"/>
                  <a:gd name="connsiteX3-1591" fmla="*/ 1237706 w 1305333"/>
                  <a:gd name="connsiteY3-1592" fmla="*/ 306775 h 1424419"/>
                  <a:gd name="connsiteX4-1593" fmla="*/ 1301712 w 1305333"/>
                  <a:gd name="connsiteY4-1594" fmla="*/ 442384 h 1424419"/>
                  <a:gd name="connsiteX5-1595" fmla="*/ 1303099 w 1305333"/>
                  <a:gd name="connsiteY5-1596" fmla="*/ 495558 h 1424419"/>
                  <a:gd name="connsiteX6-1597" fmla="*/ 1303099 w 1305333"/>
                  <a:gd name="connsiteY6-1598" fmla="*/ 952393 h 1424419"/>
                  <a:gd name="connsiteX7-1599" fmla="*/ 1305306 w 1305333"/>
                  <a:gd name="connsiteY7-1600" fmla="*/ 990115 h 1424419"/>
                  <a:gd name="connsiteX8-1601" fmla="*/ 1227376 w 1305333"/>
                  <a:gd name="connsiteY8-1602" fmla="*/ 1152027 h 1424419"/>
                  <a:gd name="connsiteX9-1603" fmla="*/ 1172881 w 1305333"/>
                  <a:gd name="connsiteY9-1604" fmla="*/ 1179342 h 1424419"/>
                  <a:gd name="connsiteX10-1605" fmla="*/ 792288 w 1305333"/>
                  <a:gd name="connsiteY10-1606" fmla="*/ 1385653 h 1424419"/>
                  <a:gd name="connsiteX11-1607" fmla="*/ 522686 w 1305333"/>
                  <a:gd name="connsiteY11-1608" fmla="*/ 1384922 h 1424419"/>
                  <a:gd name="connsiteX12-1609" fmla="*/ 94302 w 1305333"/>
                  <a:gd name="connsiteY12-1610" fmla="*/ 1158755 h 1424419"/>
                  <a:gd name="connsiteX13-1611" fmla="*/ 39429 w 1305333"/>
                  <a:gd name="connsiteY13-1612" fmla="*/ 1117635 h 1424419"/>
                  <a:gd name="connsiteX14-1613" fmla="*/ 667 w 1305333"/>
                  <a:gd name="connsiteY14-1614" fmla="*/ 999105 h 1424419"/>
                  <a:gd name="connsiteX15-1615" fmla="*/ 0 w 1305333"/>
                  <a:gd name="connsiteY15-1616" fmla="*/ 972364 h 1424419"/>
                  <a:gd name="connsiteX16-1617" fmla="*/ 2496 w 1305333"/>
                  <a:gd name="connsiteY16-1618" fmla="*/ 463106 h 1424419"/>
                  <a:gd name="connsiteX17-1619" fmla="*/ 2458 w 1305333"/>
                  <a:gd name="connsiteY17-1620" fmla="*/ 429563 h 1424419"/>
                  <a:gd name="connsiteX18-1621" fmla="*/ 75248 w 1305333"/>
                  <a:gd name="connsiteY18-1622" fmla="*/ 303202 h 1424419"/>
                  <a:gd name="connsiteX19-1623" fmla="*/ 106293 w 1305333"/>
                  <a:gd name="connsiteY19-1624" fmla="*/ 282597 h 1424419"/>
                  <a:gd name="connsiteX20-1625" fmla="*/ 541533 w 1305333"/>
                  <a:gd name="connsiteY20-1626" fmla="*/ 38110 h 1424419"/>
                  <a:gd name="connsiteX21-1627" fmla="*/ 653528 w 1305333"/>
                  <a:gd name="connsiteY21-1628" fmla="*/ 0 h 1424419"/>
                  <a:gd name="connsiteX0-1629" fmla="*/ 653528 w 1305333"/>
                  <a:gd name="connsiteY0-1630" fmla="*/ 0 h 1424419"/>
                  <a:gd name="connsiteX1-1631" fmla="*/ 757287 w 1305333"/>
                  <a:gd name="connsiteY1-1632" fmla="*/ 32444 h 1424419"/>
                  <a:gd name="connsiteX2-1633" fmla="*/ 1206876 w 1305333"/>
                  <a:gd name="connsiteY2-1634" fmla="*/ 284945 h 1424419"/>
                  <a:gd name="connsiteX3-1635" fmla="*/ 1237706 w 1305333"/>
                  <a:gd name="connsiteY3-1636" fmla="*/ 306775 h 1424419"/>
                  <a:gd name="connsiteX4-1637" fmla="*/ 1301712 w 1305333"/>
                  <a:gd name="connsiteY4-1638" fmla="*/ 442384 h 1424419"/>
                  <a:gd name="connsiteX5-1639" fmla="*/ 1303099 w 1305333"/>
                  <a:gd name="connsiteY5-1640" fmla="*/ 495558 h 1424419"/>
                  <a:gd name="connsiteX6-1641" fmla="*/ 1303099 w 1305333"/>
                  <a:gd name="connsiteY6-1642" fmla="*/ 952393 h 1424419"/>
                  <a:gd name="connsiteX7-1643" fmla="*/ 1302599 w 1305333"/>
                  <a:gd name="connsiteY7-1644" fmla="*/ 1003650 h 1424419"/>
                  <a:gd name="connsiteX8-1645" fmla="*/ 1227376 w 1305333"/>
                  <a:gd name="connsiteY8-1646" fmla="*/ 1152027 h 1424419"/>
                  <a:gd name="connsiteX9-1647" fmla="*/ 1172881 w 1305333"/>
                  <a:gd name="connsiteY9-1648" fmla="*/ 1179342 h 1424419"/>
                  <a:gd name="connsiteX10-1649" fmla="*/ 792288 w 1305333"/>
                  <a:gd name="connsiteY10-1650" fmla="*/ 1385653 h 1424419"/>
                  <a:gd name="connsiteX11-1651" fmla="*/ 522686 w 1305333"/>
                  <a:gd name="connsiteY11-1652" fmla="*/ 1384922 h 1424419"/>
                  <a:gd name="connsiteX12-1653" fmla="*/ 94302 w 1305333"/>
                  <a:gd name="connsiteY12-1654" fmla="*/ 1158755 h 1424419"/>
                  <a:gd name="connsiteX13-1655" fmla="*/ 39429 w 1305333"/>
                  <a:gd name="connsiteY13-1656" fmla="*/ 1117635 h 1424419"/>
                  <a:gd name="connsiteX14-1657" fmla="*/ 667 w 1305333"/>
                  <a:gd name="connsiteY14-1658" fmla="*/ 999105 h 1424419"/>
                  <a:gd name="connsiteX15-1659" fmla="*/ 0 w 1305333"/>
                  <a:gd name="connsiteY15-1660" fmla="*/ 972364 h 1424419"/>
                  <a:gd name="connsiteX16-1661" fmla="*/ 2496 w 1305333"/>
                  <a:gd name="connsiteY16-1662" fmla="*/ 463106 h 1424419"/>
                  <a:gd name="connsiteX17-1663" fmla="*/ 2458 w 1305333"/>
                  <a:gd name="connsiteY17-1664" fmla="*/ 429563 h 1424419"/>
                  <a:gd name="connsiteX18-1665" fmla="*/ 75248 w 1305333"/>
                  <a:gd name="connsiteY18-1666" fmla="*/ 303202 h 1424419"/>
                  <a:gd name="connsiteX19-1667" fmla="*/ 106293 w 1305333"/>
                  <a:gd name="connsiteY19-1668" fmla="*/ 282597 h 1424419"/>
                  <a:gd name="connsiteX20-1669" fmla="*/ 541533 w 1305333"/>
                  <a:gd name="connsiteY20-1670" fmla="*/ 38110 h 1424419"/>
                  <a:gd name="connsiteX21-1671" fmla="*/ 653528 w 1305333"/>
                  <a:gd name="connsiteY21-1672" fmla="*/ 0 h 1424419"/>
                  <a:gd name="connsiteX0-1673" fmla="*/ 653528 w 1305080"/>
                  <a:gd name="connsiteY0-1674" fmla="*/ 0 h 1424419"/>
                  <a:gd name="connsiteX1-1675" fmla="*/ 757287 w 1305080"/>
                  <a:gd name="connsiteY1-1676" fmla="*/ 32444 h 1424419"/>
                  <a:gd name="connsiteX2-1677" fmla="*/ 1206876 w 1305080"/>
                  <a:gd name="connsiteY2-1678" fmla="*/ 284945 h 1424419"/>
                  <a:gd name="connsiteX3-1679" fmla="*/ 1237706 w 1305080"/>
                  <a:gd name="connsiteY3-1680" fmla="*/ 306775 h 1424419"/>
                  <a:gd name="connsiteX4-1681" fmla="*/ 1301712 w 1305080"/>
                  <a:gd name="connsiteY4-1682" fmla="*/ 442384 h 1424419"/>
                  <a:gd name="connsiteX5-1683" fmla="*/ 1303099 w 1305080"/>
                  <a:gd name="connsiteY5-1684" fmla="*/ 495558 h 1424419"/>
                  <a:gd name="connsiteX6-1685" fmla="*/ 1301746 w 1305080"/>
                  <a:gd name="connsiteY6-1686" fmla="*/ 953747 h 1424419"/>
                  <a:gd name="connsiteX7-1687" fmla="*/ 1302599 w 1305080"/>
                  <a:gd name="connsiteY7-1688" fmla="*/ 1003650 h 1424419"/>
                  <a:gd name="connsiteX8-1689" fmla="*/ 1227376 w 1305080"/>
                  <a:gd name="connsiteY8-1690" fmla="*/ 1152027 h 1424419"/>
                  <a:gd name="connsiteX9-1691" fmla="*/ 1172881 w 1305080"/>
                  <a:gd name="connsiteY9-1692" fmla="*/ 1179342 h 1424419"/>
                  <a:gd name="connsiteX10-1693" fmla="*/ 792288 w 1305080"/>
                  <a:gd name="connsiteY10-1694" fmla="*/ 1385653 h 1424419"/>
                  <a:gd name="connsiteX11-1695" fmla="*/ 522686 w 1305080"/>
                  <a:gd name="connsiteY11-1696" fmla="*/ 1384922 h 1424419"/>
                  <a:gd name="connsiteX12-1697" fmla="*/ 94302 w 1305080"/>
                  <a:gd name="connsiteY12-1698" fmla="*/ 1158755 h 1424419"/>
                  <a:gd name="connsiteX13-1699" fmla="*/ 39429 w 1305080"/>
                  <a:gd name="connsiteY13-1700" fmla="*/ 1117635 h 1424419"/>
                  <a:gd name="connsiteX14-1701" fmla="*/ 667 w 1305080"/>
                  <a:gd name="connsiteY14-1702" fmla="*/ 999105 h 1424419"/>
                  <a:gd name="connsiteX15-1703" fmla="*/ 0 w 1305080"/>
                  <a:gd name="connsiteY15-1704" fmla="*/ 972364 h 1424419"/>
                  <a:gd name="connsiteX16-1705" fmla="*/ 2496 w 1305080"/>
                  <a:gd name="connsiteY16-1706" fmla="*/ 463106 h 1424419"/>
                  <a:gd name="connsiteX17-1707" fmla="*/ 2458 w 1305080"/>
                  <a:gd name="connsiteY17-1708" fmla="*/ 429563 h 1424419"/>
                  <a:gd name="connsiteX18-1709" fmla="*/ 75248 w 1305080"/>
                  <a:gd name="connsiteY18-1710" fmla="*/ 303202 h 1424419"/>
                  <a:gd name="connsiteX19-1711" fmla="*/ 106293 w 1305080"/>
                  <a:gd name="connsiteY19-1712" fmla="*/ 282597 h 1424419"/>
                  <a:gd name="connsiteX20-1713" fmla="*/ 541533 w 1305080"/>
                  <a:gd name="connsiteY20-1714" fmla="*/ 38110 h 1424419"/>
                  <a:gd name="connsiteX21-1715" fmla="*/ 653528 w 1305080"/>
                  <a:gd name="connsiteY21-1716" fmla="*/ 0 h 1424419"/>
                  <a:gd name="connsiteX0-1717" fmla="*/ 653528 w 1305299"/>
                  <a:gd name="connsiteY0-1718" fmla="*/ 0 h 1424419"/>
                  <a:gd name="connsiteX1-1719" fmla="*/ 757287 w 1305299"/>
                  <a:gd name="connsiteY1-1720" fmla="*/ 32444 h 1424419"/>
                  <a:gd name="connsiteX2-1721" fmla="*/ 1206876 w 1305299"/>
                  <a:gd name="connsiteY2-1722" fmla="*/ 284945 h 1424419"/>
                  <a:gd name="connsiteX3-1723" fmla="*/ 1237706 w 1305299"/>
                  <a:gd name="connsiteY3-1724" fmla="*/ 306775 h 1424419"/>
                  <a:gd name="connsiteX4-1725" fmla="*/ 1301712 w 1305299"/>
                  <a:gd name="connsiteY4-1726" fmla="*/ 442384 h 1424419"/>
                  <a:gd name="connsiteX5-1727" fmla="*/ 1303099 w 1305299"/>
                  <a:gd name="connsiteY5-1728" fmla="*/ 495558 h 1424419"/>
                  <a:gd name="connsiteX6-1729" fmla="*/ 1301746 w 1305299"/>
                  <a:gd name="connsiteY6-1730" fmla="*/ 953747 h 1424419"/>
                  <a:gd name="connsiteX7-1731" fmla="*/ 1302599 w 1305299"/>
                  <a:gd name="connsiteY7-1732" fmla="*/ 1003650 h 1424419"/>
                  <a:gd name="connsiteX8-1733" fmla="*/ 1227376 w 1305299"/>
                  <a:gd name="connsiteY8-1734" fmla="*/ 1152027 h 1424419"/>
                  <a:gd name="connsiteX9-1735" fmla="*/ 1172881 w 1305299"/>
                  <a:gd name="connsiteY9-1736" fmla="*/ 1179342 h 1424419"/>
                  <a:gd name="connsiteX10-1737" fmla="*/ 792288 w 1305299"/>
                  <a:gd name="connsiteY10-1738" fmla="*/ 1385653 h 1424419"/>
                  <a:gd name="connsiteX11-1739" fmla="*/ 522686 w 1305299"/>
                  <a:gd name="connsiteY11-1740" fmla="*/ 1384922 h 1424419"/>
                  <a:gd name="connsiteX12-1741" fmla="*/ 94302 w 1305299"/>
                  <a:gd name="connsiteY12-1742" fmla="*/ 1158755 h 1424419"/>
                  <a:gd name="connsiteX13-1743" fmla="*/ 39429 w 1305299"/>
                  <a:gd name="connsiteY13-1744" fmla="*/ 1117635 h 1424419"/>
                  <a:gd name="connsiteX14-1745" fmla="*/ 667 w 1305299"/>
                  <a:gd name="connsiteY14-1746" fmla="*/ 999105 h 1424419"/>
                  <a:gd name="connsiteX15-1747" fmla="*/ 0 w 1305299"/>
                  <a:gd name="connsiteY15-1748" fmla="*/ 972364 h 1424419"/>
                  <a:gd name="connsiteX16-1749" fmla="*/ 2496 w 1305299"/>
                  <a:gd name="connsiteY16-1750" fmla="*/ 463106 h 1424419"/>
                  <a:gd name="connsiteX17-1751" fmla="*/ 2458 w 1305299"/>
                  <a:gd name="connsiteY17-1752" fmla="*/ 429563 h 1424419"/>
                  <a:gd name="connsiteX18-1753" fmla="*/ 75248 w 1305299"/>
                  <a:gd name="connsiteY18-1754" fmla="*/ 303202 h 1424419"/>
                  <a:gd name="connsiteX19-1755" fmla="*/ 106293 w 1305299"/>
                  <a:gd name="connsiteY19-1756" fmla="*/ 282597 h 1424419"/>
                  <a:gd name="connsiteX20-1757" fmla="*/ 541533 w 1305299"/>
                  <a:gd name="connsiteY20-1758" fmla="*/ 38110 h 1424419"/>
                  <a:gd name="connsiteX21-1759" fmla="*/ 653528 w 1305299"/>
                  <a:gd name="connsiteY21-1760" fmla="*/ 0 h 1424419"/>
                  <a:gd name="connsiteX0-1761" fmla="*/ 653528 w 1306646"/>
                  <a:gd name="connsiteY0-1762" fmla="*/ 0 h 1424419"/>
                  <a:gd name="connsiteX1-1763" fmla="*/ 757287 w 1306646"/>
                  <a:gd name="connsiteY1-1764" fmla="*/ 32444 h 1424419"/>
                  <a:gd name="connsiteX2-1765" fmla="*/ 1206876 w 1306646"/>
                  <a:gd name="connsiteY2-1766" fmla="*/ 284945 h 1424419"/>
                  <a:gd name="connsiteX3-1767" fmla="*/ 1237706 w 1306646"/>
                  <a:gd name="connsiteY3-1768" fmla="*/ 306775 h 1424419"/>
                  <a:gd name="connsiteX4-1769" fmla="*/ 1301712 w 1306646"/>
                  <a:gd name="connsiteY4-1770" fmla="*/ 442384 h 1424419"/>
                  <a:gd name="connsiteX5-1771" fmla="*/ 1303099 w 1306646"/>
                  <a:gd name="connsiteY5-1772" fmla="*/ 495558 h 1424419"/>
                  <a:gd name="connsiteX6-1773" fmla="*/ 1301746 w 1306646"/>
                  <a:gd name="connsiteY6-1774" fmla="*/ 953747 h 1424419"/>
                  <a:gd name="connsiteX7-1775" fmla="*/ 1302599 w 1306646"/>
                  <a:gd name="connsiteY7-1776" fmla="*/ 1003650 h 1424419"/>
                  <a:gd name="connsiteX8-1777" fmla="*/ 1227376 w 1306646"/>
                  <a:gd name="connsiteY8-1778" fmla="*/ 1152027 h 1424419"/>
                  <a:gd name="connsiteX9-1779" fmla="*/ 1172881 w 1306646"/>
                  <a:gd name="connsiteY9-1780" fmla="*/ 1179342 h 1424419"/>
                  <a:gd name="connsiteX10-1781" fmla="*/ 792288 w 1306646"/>
                  <a:gd name="connsiteY10-1782" fmla="*/ 1385653 h 1424419"/>
                  <a:gd name="connsiteX11-1783" fmla="*/ 522686 w 1306646"/>
                  <a:gd name="connsiteY11-1784" fmla="*/ 1384922 h 1424419"/>
                  <a:gd name="connsiteX12-1785" fmla="*/ 94302 w 1306646"/>
                  <a:gd name="connsiteY12-1786" fmla="*/ 1158755 h 1424419"/>
                  <a:gd name="connsiteX13-1787" fmla="*/ 39429 w 1306646"/>
                  <a:gd name="connsiteY13-1788" fmla="*/ 1117635 h 1424419"/>
                  <a:gd name="connsiteX14-1789" fmla="*/ 667 w 1306646"/>
                  <a:gd name="connsiteY14-1790" fmla="*/ 999105 h 1424419"/>
                  <a:gd name="connsiteX15-1791" fmla="*/ 0 w 1306646"/>
                  <a:gd name="connsiteY15-1792" fmla="*/ 972364 h 1424419"/>
                  <a:gd name="connsiteX16-1793" fmla="*/ 2496 w 1306646"/>
                  <a:gd name="connsiteY16-1794" fmla="*/ 463106 h 1424419"/>
                  <a:gd name="connsiteX17-1795" fmla="*/ 2458 w 1306646"/>
                  <a:gd name="connsiteY17-1796" fmla="*/ 429563 h 1424419"/>
                  <a:gd name="connsiteX18-1797" fmla="*/ 75248 w 1306646"/>
                  <a:gd name="connsiteY18-1798" fmla="*/ 303202 h 1424419"/>
                  <a:gd name="connsiteX19-1799" fmla="*/ 106293 w 1306646"/>
                  <a:gd name="connsiteY19-1800" fmla="*/ 282597 h 1424419"/>
                  <a:gd name="connsiteX20-1801" fmla="*/ 541533 w 1306646"/>
                  <a:gd name="connsiteY20-1802" fmla="*/ 38110 h 1424419"/>
                  <a:gd name="connsiteX21-1803" fmla="*/ 653528 w 1306646"/>
                  <a:gd name="connsiteY21-1804" fmla="*/ 0 h 1424419"/>
                  <a:gd name="connsiteX0-1805" fmla="*/ 653528 w 1305299"/>
                  <a:gd name="connsiteY0-1806" fmla="*/ 0 h 1424419"/>
                  <a:gd name="connsiteX1-1807" fmla="*/ 757287 w 1305299"/>
                  <a:gd name="connsiteY1-1808" fmla="*/ 32444 h 1424419"/>
                  <a:gd name="connsiteX2-1809" fmla="*/ 1206876 w 1305299"/>
                  <a:gd name="connsiteY2-1810" fmla="*/ 284945 h 1424419"/>
                  <a:gd name="connsiteX3-1811" fmla="*/ 1237706 w 1305299"/>
                  <a:gd name="connsiteY3-1812" fmla="*/ 306775 h 1424419"/>
                  <a:gd name="connsiteX4-1813" fmla="*/ 1301712 w 1305299"/>
                  <a:gd name="connsiteY4-1814" fmla="*/ 442384 h 1424419"/>
                  <a:gd name="connsiteX5-1815" fmla="*/ 1303099 w 1305299"/>
                  <a:gd name="connsiteY5-1816" fmla="*/ 495558 h 1424419"/>
                  <a:gd name="connsiteX6-1817" fmla="*/ 1301746 w 1305299"/>
                  <a:gd name="connsiteY6-1818" fmla="*/ 953747 h 1424419"/>
                  <a:gd name="connsiteX7-1819" fmla="*/ 1302599 w 1305299"/>
                  <a:gd name="connsiteY7-1820" fmla="*/ 1003650 h 1424419"/>
                  <a:gd name="connsiteX8-1821" fmla="*/ 1227376 w 1305299"/>
                  <a:gd name="connsiteY8-1822" fmla="*/ 1152027 h 1424419"/>
                  <a:gd name="connsiteX9-1823" fmla="*/ 1172881 w 1305299"/>
                  <a:gd name="connsiteY9-1824" fmla="*/ 1179342 h 1424419"/>
                  <a:gd name="connsiteX10-1825" fmla="*/ 792288 w 1305299"/>
                  <a:gd name="connsiteY10-1826" fmla="*/ 1385653 h 1424419"/>
                  <a:gd name="connsiteX11-1827" fmla="*/ 522686 w 1305299"/>
                  <a:gd name="connsiteY11-1828" fmla="*/ 1384922 h 1424419"/>
                  <a:gd name="connsiteX12-1829" fmla="*/ 94302 w 1305299"/>
                  <a:gd name="connsiteY12-1830" fmla="*/ 1158755 h 1424419"/>
                  <a:gd name="connsiteX13-1831" fmla="*/ 39429 w 1305299"/>
                  <a:gd name="connsiteY13-1832" fmla="*/ 1117635 h 1424419"/>
                  <a:gd name="connsiteX14-1833" fmla="*/ 667 w 1305299"/>
                  <a:gd name="connsiteY14-1834" fmla="*/ 999105 h 1424419"/>
                  <a:gd name="connsiteX15-1835" fmla="*/ 0 w 1305299"/>
                  <a:gd name="connsiteY15-1836" fmla="*/ 972364 h 1424419"/>
                  <a:gd name="connsiteX16-1837" fmla="*/ 2496 w 1305299"/>
                  <a:gd name="connsiteY16-1838" fmla="*/ 463106 h 1424419"/>
                  <a:gd name="connsiteX17-1839" fmla="*/ 2458 w 1305299"/>
                  <a:gd name="connsiteY17-1840" fmla="*/ 429563 h 1424419"/>
                  <a:gd name="connsiteX18-1841" fmla="*/ 75248 w 1305299"/>
                  <a:gd name="connsiteY18-1842" fmla="*/ 303202 h 1424419"/>
                  <a:gd name="connsiteX19-1843" fmla="*/ 106293 w 1305299"/>
                  <a:gd name="connsiteY19-1844" fmla="*/ 282597 h 1424419"/>
                  <a:gd name="connsiteX20-1845" fmla="*/ 541533 w 1305299"/>
                  <a:gd name="connsiteY20-1846" fmla="*/ 38110 h 1424419"/>
                  <a:gd name="connsiteX21-1847" fmla="*/ 653528 w 1305299"/>
                  <a:gd name="connsiteY21-1848" fmla="*/ 0 h 1424419"/>
                  <a:gd name="connsiteX0-1849" fmla="*/ 653528 w 1304127"/>
                  <a:gd name="connsiteY0-1850" fmla="*/ 0 h 1424419"/>
                  <a:gd name="connsiteX1-1851" fmla="*/ 757287 w 1304127"/>
                  <a:gd name="connsiteY1-1852" fmla="*/ 32444 h 1424419"/>
                  <a:gd name="connsiteX2-1853" fmla="*/ 1206876 w 1304127"/>
                  <a:gd name="connsiteY2-1854" fmla="*/ 284945 h 1424419"/>
                  <a:gd name="connsiteX3-1855" fmla="*/ 1237706 w 1304127"/>
                  <a:gd name="connsiteY3-1856" fmla="*/ 306775 h 1424419"/>
                  <a:gd name="connsiteX4-1857" fmla="*/ 1301712 w 1304127"/>
                  <a:gd name="connsiteY4-1858" fmla="*/ 442384 h 1424419"/>
                  <a:gd name="connsiteX5-1859" fmla="*/ 1303099 w 1304127"/>
                  <a:gd name="connsiteY5-1860" fmla="*/ 495558 h 1424419"/>
                  <a:gd name="connsiteX6-1861" fmla="*/ 1301746 w 1304127"/>
                  <a:gd name="connsiteY6-1862" fmla="*/ 953747 h 1424419"/>
                  <a:gd name="connsiteX7-1863" fmla="*/ 1302599 w 1304127"/>
                  <a:gd name="connsiteY7-1864" fmla="*/ 1003650 h 1424419"/>
                  <a:gd name="connsiteX8-1865" fmla="*/ 1227376 w 1304127"/>
                  <a:gd name="connsiteY8-1866" fmla="*/ 1152027 h 1424419"/>
                  <a:gd name="connsiteX9-1867" fmla="*/ 1172881 w 1304127"/>
                  <a:gd name="connsiteY9-1868" fmla="*/ 1179342 h 1424419"/>
                  <a:gd name="connsiteX10-1869" fmla="*/ 792288 w 1304127"/>
                  <a:gd name="connsiteY10-1870" fmla="*/ 1385653 h 1424419"/>
                  <a:gd name="connsiteX11-1871" fmla="*/ 522686 w 1304127"/>
                  <a:gd name="connsiteY11-1872" fmla="*/ 1384922 h 1424419"/>
                  <a:gd name="connsiteX12-1873" fmla="*/ 94302 w 1304127"/>
                  <a:gd name="connsiteY12-1874" fmla="*/ 1158755 h 1424419"/>
                  <a:gd name="connsiteX13-1875" fmla="*/ 39429 w 1304127"/>
                  <a:gd name="connsiteY13-1876" fmla="*/ 1117635 h 1424419"/>
                  <a:gd name="connsiteX14-1877" fmla="*/ 667 w 1304127"/>
                  <a:gd name="connsiteY14-1878" fmla="*/ 999105 h 1424419"/>
                  <a:gd name="connsiteX15-1879" fmla="*/ 0 w 1304127"/>
                  <a:gd name="connsiteY15-1880" fmla="*/ 972364 h 1424419"/>
                  <a:gd name="connsiteX16-1881" fmla="*/ 2496 w 1304127"/>
                  <a:gd name="connsiteY16-1882" fmla="*/ 463106 h 1424419"/>
                  <a:gd name="connsiteX17-1883" fmla="*/ 2458 w 1304127"/>
                  <a:gd name="connsiteY17-1884" fmla="*/ 429563 h 1424419"/>
                  <a:gd name="connsiteX18-1885" fmla="*/ 75248 w 1304127"/>
                  <a:gd name="connsiteY18-1886" fmla="*/ 303202 h 1424419"/>
                  <a:gd name="connsiteX19-1887" fmla="*/ 106293 w 1304127"/>
                  <a:gd name="connsiteY19-1888" fmla="*/ 282597 h 1424419"/>
                  <a:gd name="connsiteX20-1889" fmla="*/ 541533 w 1304127"/>
                  <a:gd name="connsiteY20-1890" fmla="*/ 38110 h 1424419"/>
                  <a:gd name="connsiteX21-1891" fmla="*/ 653528 w 1304127"/>
                  <a:gd name="connsiteY21-1892" fmla="*/ 0 h 1424419"/>
                  <a:gd name="connsiteX0-1893" fmla="*/ 653528 w 1306101"/>
                  <a:gd name="connsiteY0-1894" fmla="*/ 0 h 1424419"/>
                  <a:gd name="connsiteX1-1895" fmla="*/ 757287 w 1306101"/>
                  <a:gd name="connsiteY1-1896" fmla="*/ 32444 h 1424419"/>
                  <a:gd name="connsiteX2-1897" fmla="*/ 1206876 w 1306101"/>
                  <a:gd name="connsiteY2-1898" fmla="*/ 284945 h 1424419"/>
                  <a:gd name="connsiteX3-1899" fmla="*/ 1237706 w 1306101"/>
                  <a:gd name="connsiteY3-1900" fmla="*/ 306775 h 1424419"/>
                  <a:gd name="connsiteX4-1901" fmla="*/ 1305773 w 1306101"/>
                  <a:gd name="connsiteY4-1902" fmla="*/ 442384 h 1424419"/>
                  <a:gd name="connsiteX5-1903" fmla="*/ 1303099 w 1306101"/>
                  <a:gd name="connsiteY5-1904" fmla="*/ 495558 h 1424419"/>
                  <a:gd name="connsiteX6-1905" fmla="*/ 1301746 w 1306101"/>
                  <a:gd name="connsiteY6-1906" fmla="*/ 953747 h 1424419"/>
                  <a:gd name="connsiteX7-1907" fmla="*/ 1302599 w 1306101"/>
                  <a:gd name="connsiteY7-1908" fmla="*/ 1003650 h 1424419"/>
                  <a:gd name="connsiteX8-1909" fmla="*/ 1227376 w 1306101"/>
                  <a:gd name="connsiteY8-1910" fmla="*/ 1152027 h 1424419"/>
                  <a:gd name="connsiteX9-1911" fmla="*/ 1172881 w 1306101"/>
                  <a:gd name="connsiteY9-1912" fmla="*/ 1179342 h 1424419"/>
                  <a:gd name="connsiteX10-1913" fmla="*/ 792288 w 1306101"/>
                  <a:gd name="connsiteY10-1914" fmla="*/ 1385653 h 1424419"/>
                  <a:gd name="connsiteX11-1915" fmla="*/ 522686 w 1306101"/>
                  <a:gd name="connsiteY11-1916" fmla="*/ 1384922 h 1424419"/>
                  <a:gd name="connsiteX12-1917" fmla="*/ 94302 w 1306101"/>
                  <a:gd name="connsiteY12-1918" fmla="*/ 1158755 h 1424419"/>
                  <a:gd name="connsiteX13-1919" fmla="*/ 39429 w 1306101"/>
                  <a:gd name="connsiteY13-1920" fmla="*/ 1117635 h 1424419"/>
                  <a:gd name="connsiteX14-1921" fmla="*/ 667 w 1306101"/>
                  <a:gd name="connsiteY14-1922" fmla="*/ 999105 h 1424419"/>
                  <a:gd name="connsiteX15-1923" fmla="*/ 0 w 1306101"/>
                  <a:gd name="connsiteY15-1924" fmla="*/ 972364 h 1424419"/>
                  <a:gd name="connsiteX16-1925" fmla="*/ 2496 w 1306101"/>
                  <a:gd name="connsiteY16-1926" fmla="*/ 463106 h 1424419"/>
                  <a:gd name="connsiteX17-1927" fmla="*/ 2458 w 1306101"/>
                  <a:gd name="connsiteY17-1928" fmla="*/ 429563 h 1424419"/>
                  <a:gd name="connsiteX18-1929" fmla="*/ 75248 w 1306101"/>
                  <a:gd name="connsiteY18-1930" fmla="*/ 303202 h 1424419"/>
                  <a:gd name="connsiteX19-1931" fmla="*/ 106293 w 1306101"/>
                  <a:gd name="connsiteY19-1932" fmla="*/ 282597 h 1424419"/>
                  <a:gd name="connsiteX20-1933" fmla="*/ 541533 w 1306101"/>
                  <a:gd name="connsiteY20-1934" fmla="*/ 38110 h 1424419"/>
                  <a:gd name="connsiteX21-1935" fmla="*/ 653528 w 1306101"/>
                  <a:gd name="connsiteY21-1936" fmla="*/ 0 h 1424419"/>
                  <a:gd name="connsiteX0-1937" fmla="*/ 653528 w 1304819"/>
                  <a:gd name="connsiteY0-1938" fmla="*/ 0 h 1424419"/>
                  <a:gd name="connsiteX1-1939" fmla="*/ 757287 w 1304819"/>
                  <a:gd name="connsiteY1-1940" fmla="*/ 32444 h 1424419"/>
                  <a:gd name="connsiteX2-1941" fmla="*/ 1206876 w 1304819"/>
                  <a:gd name="connsiteY2-1942" fmla="*/ 284945 h 1424419"/>
                  <a:gd name="connsiteX3-1943" fmla="*/ 1237706 w 1304819"/>
                  <a:gd name="connsiteY3-1944" fmla="*/ 306775 h 1424419"/>
                  <a:gd name="connsiteX4-1945" fmla="*/ 1304420 w 1304819"/>
                  <a:gd name="connsiteY4-1946" fmla="*/ 434263 h 1424419"/>
                  <a:gd name="connsiteX5-1947" fmla="*/ 1303099 w 1304819"/>
                  <a:gd name="connsiteY5-1948" fmla="*/ 495558 h 1424419"/>
                  <a:gd name="connsiteX6-1949" fmla="*/ 1301746 w 1304819"/>
                  <a:gd name="connsiteY6-1950" fmla="*/ 953747 h 1424419"/>
                  <a:gd name="connsiteX7-1951" fmla="*/ 1302599 w 1304819"/>
                  <a:gd name="connsiteY7-1952" fmla="*/ 1003650 h 1424419"/>
                  <a:gd name="connsiteX8-1953" fmla="*/ 1227376 w 1304819"/>
                  <a:gd name="connsiteY8-1954" fmla="*/ 1152027 h 1424419"/>
                  <a:gd name="connsiteX9-1955" fmla="*/ 1172881 w 1304819"/>
                  <a:gd name="connsiteY9-1956" fmla="*/ 1179342 h 1424419"/>
                  <a:gd name="connsiteX10-1957" fmla="*/ 792288 w 1304819"/>
                  <a:gd name="connsiteY10-1958" fmla="*/ 1385653 h 1424419"/>
                  <a:gd name="connsiteX11-1959" fmla="*/ 522686 w 1304819"/>
                  <a:gd name="connsiteY11-1960" fmla="*/ 1384922 h 1424419"/>
                  <a:gd name="connsiteX12-1961" fmla="*/ 94302 w 1304819"/>
                  <a:gd name="connsiteY12-1962" fmla="*/ 1158755 h 1424419"/>
                  <a:gd name="connsiteX13-1963" fmla="*/ 39429 w 1304819"/>
                  <a:gd name="connsiteY13-1964" fmla="*/ 1117635 h 1424419"/>
                  <a:gd name="connsiteX14-1965" fmla="*/ 667 w 1304819"/>
                  <a:gd name="connsiteY14-1966" fmla="*/ 999105 h 1424419"/>
                  <a:gd name="connsiteX15-1967" fmla="*/ 0 w 1304819"/>
                  <a:gd name="connsiteY15-1968" fmla="*/ 972364 h 1424419"/>
                  <a:gd name="connsiteX16-1969" fmla="*/ 2496 w 1304819"/>
                  <a:gd name="connsiteY16-1970" fmla="*/ 463106 h 1424419"/>
                  <a:gd name="connsiteX17-1971" fmla="*/ 2458 w 1304819"/>
                  <a:gd name="connsiteY17-1972" fmla="*/ 429563 h 1424419"/>
                  <a:gd name="connsiteX18-1973" fmla="*/ 75248 w 1304819"/>
                  <a:gd name="connsiteY18-1974" fmla="*/ 303202 h 1424419"/>
                  <a:gd name="connsiteX19-1975" fmla="*/ 106293 w 1304819"/>
                  <a:gd name="connsiteY19-1976" fmla="*/ 282597 h 1424419"/>
                  <a:gd name="connsiteX20-1977" fmla="*/ 541533 w 1304819"/>
                  <a:gd name="connsiteY20-1978" fmla="*/ 38110 h 1424419"/>
                  <a:gd name="connsiteX21-1979" fmla="*/ 653528 w 1304819"/>
                  <a:gd name="connsiteY21-1980" fmla="*/ 0 h 1424419"/>
                  <a:gd name="connsiteX0-1981" fmla="*/ 653528 w 1306525"/>
                  <a:gd name="connsiteY0-1982" fmla="*/ 0 h 1424419"/>
                  <a:gd name="connsiteX1-1983" fmla="*/ 757287 w 1306525"/>
                  <a:gd name="connsiteY1-1984" fmla="*/ 32444 h 1424419"/>
                  <a:gd name="connsiteX2-1985" fmla="*/ 1206876 w 1306525"/>
                  <a:gd name="connsiteY2-1986" fmla="*/ 284945 h 1424419"/>
                  <a:gd name="connsiteX3-1987" fmla="*/ 1237706 w 1306525"/>
                  <a:gd name="connsiteY3-1988" fmla="*/ 306775 h 1424419"/>
                  <a:gd name="connsiteX4-1989" fmla="*/ 1304420 w 1306525"/>
                  <a:gd name="connsiteY4-1990" fmla="*/ 434263 h 1424419"/>
                  <a:gd name="connsiteX5-1991" fmla="*/ 1305806 w 1306525"/>
                  <a:gd name="connsiteY5-1992" fmla="*/ 519922 h 1424419"/>
                  <a:gd name="connsiteX6-1993" fmla="*/ 1301746 w 1306525"/>
                  <a:gd name="connsiteY6-1994" fmla="*/ 953747 h 1424419"/>
                  <a:gd name="connsiteX7-1995" fmla="*/ 1302599 w 1306525"/>
                  <a:gd name="connsiteY7-1996" fmla="*/ 1003650 h 1424419"/>
                  <a:gd name="connsiteX8-1997" fmla="*/ 1227376 w 1306525"/>
                  <a:gd name="connsiteY8-1998" fmla="*/ 1152027 h 1424419"/>
                  <a:gd name="connsiteX9-1999" fmla="*/ 1172881 w 1306525"/>
                  <a:gd name="connsiteY9-2000" fmla="*/ 1179342 h 1424419"/>
                  <a:gd name="connsiteX10-2001" fmla="*/ 792288 w 1306525"/>
                  <a:gd name="connsiteY10-2002" fmla="*/ 1385653 h 1424419"/>
                  <a:gd name="connsiteX11-2003" fmla="*/ 522686 w 1306525"/>
                  <a:gd name="connsiteY11-2004" fmla="*/ 1384922 h 1424419"/>
                  <a:gd name="connsiteX12-2005" fmla="*/ 94302 w 1306525"/>
                  <a:gd name="connsiteY12-2006" fmla="*/ 1158755 h 1424419"/>
                  <a:gd name="connsiteX13-2007" fmla="*/ 39429 w 1306525"/>
                  <a:gd name="connsiteY13-2008" fmla="*/ 1117635 h 1424419"/>
                  <a:gd name="connsiteX14-2009" fmla="*/ 667 w 1306525"/>
                  <a:gd name="connsiteY14-2010" fmla="*/ 999105 h 1424419"/>
                  <a:gd name="connsiteX15-2011" fmla="*/ 0 w 1306525"/>
                  <a:gd name="connsiteY15-2012" fmla="*/ 972364 h 1424419"/>
                  <a:gd name="connsiteX16-2013" fmla="*/ 2496 w 1306525"/>
                  <a:gd name="connsiteY16-2014" fmla="*/ 463106 h 1424419"/>
                  <a:gd name="connsiteX17-2015" fmla="*/ 2458 w 1306525"/>
                  <a:gd name="connsiteY17-2016" fmla="*/ 429563 h 1424419"/>
                  <a:gd name="connsiteX18-2017" fmla="*/ 75248 w 1306525"/>
                  <a:gd name="connsiteY18-2018" fmla="*/ 303202 h 1424419"/>
                  <a:gd name="connsiteX19-2019" fmla="*/ 106293 w 1306525"/>
                  <a:gd name="connsiteY19-2020" fmla="*/ 282597 h 1424419"/>
                  <a:gd name="connsiteX20-2021" fmla="*/ 541533 w 1306525"/>
                  <a:gd name="connsiteY20-2022" fmla="*/ 38110 h 1424419"/>
                  <a:gd name="connsiteX21-2023" fmla="*/ 653528 w 1306525"/>
                  <a:gd name="connsiteY21-2024" fmla="*/ 0 h 1424419"/>
                  <a:gd name="connsiteX0-2025" fmla="*/ 653528 w 1305814"/>
                  <a:gd name="connsiteY0-2026" fmla="*/ 0 h 1424419"/>
                  <a:gd name="connsiteX1-2027" fmla="*/ 757287 w 1305814"/>
                  <a:gd name="connsiteY1-2028" fmla="*/ 32444 h 1424419"/>
                  <a:gd name="connsiteX2-2029" fmla="*/ 1206876 w 1305814"/>
                  <a:gd name="connsiteY2-2030" fmla="*/ 284945 h 1424419"/>
                  <a:gd name="connsiteX3-2031" fmla="*/ 1237706 w 1305814"/>
                  <a:gd name="connsiteY3-2032" fmla="*/ 306775 h 1424419"/>
                  <a:gd name="connsiteX4-2033" fmla="*/ 1304420 w 1305814"/>
                  <a:gd name="connsiteY4-2034" fmla="*/ 434263 h 1424419"/>
                  <a:gd name="connsiteX5-2035" fmla="*/ 1305806 w 1305814"/>
                  <a:gd name="connsiteY5-2036" fmla="*/ 519922 h 1424419"/>
                  <a:gd name="connsiteX6-2037" fmla="*/ 1301746 w 1305814"/>
                  <a:gd name="connsiteY6-2038" fmla="*/ 953747 h 1424419"/>
                  <a:gd name="connsiteX7-2039" fmla="*/ 1302599 w 1305814"/>
                  <a:gd name="connsiteY7-2040" fmla="*/ 1003650 h 1424419"/>
                  <a:gd name="connsiteX8-2041" fmla="*/ 1227376 w 1305814"/>
                  <a:gd name="connsiteY8-2042" fmla="*/ 1152027 h 1424419"/>
                  <a:gd name="connsiteX9-2043" fmla="*/ 1172881 w 1305814"/>
                  <a:gd name="connsiteY9-2044" fmla="*/ 1179342 h 1424419"/>
                  <a:gd name="connsiteX10-2045" fmla="*/ 792288 w 1305814"/>
                  <a:gd name="connsiteY10-2046" fmla="*/ 1385653 h 1424419"/>
                  <a:gd name="connsiteX11-2047" fmla="*/ 522686 w 1305814"/>
                  <a:gd name="connsiteY11-2048" fmla="*/ 1384922 h 1424419"/>
                  <a:gd name="connsiteX12-2049" fmla="*/ 94302 w 1305814"/>
                  <a:gd name="connsiteY12-2050" fmla="*/ 1158755 h 1424419"/>
                  <a:gd name="connsiteX13-2051" fmla="*/ 39429 w 1305814"/>
                  <a:gd name="connsiteY13-2052" fmla="*/ 1117635 h 1424419"/>
                  <a:gd name="connsiteX14-2053" fmla="*/ 667 w 1305814"/>
                  <a:gd name="connsiteY14-2054" fmla="*/ 999105 h 1424419"/>
                  <a:gd name="connsiteX15-2055" fmla="*/ 0 w 1305814"/>
                  <a:gd name="connsiteY15-2056" fmla="*/ 972364 h 1424419"/>
                  <a:gd name="connsiteX16-2057" fmla="*/ 2496 w 1305814"/>
                  <a:gd name="connsiteY16-2058" fmla="*/ 463106 h 1424419"/>
                  <a:gd name="connsiteX17-2059" fmla="*/ 2458 w 1305814"/>
                  <a:gd name="connsiteY17-2060" fmla="*/ 429563 h 1424419"/>
                  <a:gd name="connsiteX18-2061" fmla="*/ 75248 w 1305814"/>
                  <a:gd name="connsiteY18-2062" fmla="*/ 303202 h 1424419"/>
                  <a:gd name="connsiteX19-2063" fmla="*/ 106293 w 1305814"/>
                  <a:gd name="connsiteY19-2064" fmla="*/ 282597 h 1424419"/>
                  <a:gd name="connsiteX20-2065" fmla="*/ 541533 w 1305814"/>
                  <a:gd name="connsiteY20-2066" fmla="*/ 38110 h 1424419"/>
                  <a:gd name="connsiteX21-2067" fmla="*/ 653528 w 1305814"/>
                  <a:gd name="connsiteY21-2068" fmla="*/ 0 h 1424419"/>
                  <a:gd name="connsiteX0-2069" fmla="*/ 653528 w 1305814"/>
                  <a:gd name="connsiteY0-2070" fmla="*/ 0 h 1424419"/>
                  <a:gd name="connsiteX1-2071" fmla="*/ 757287 w 1305814"/>
                  <a:gd name="connsiteY1-2072" fmla="*/ 32444 h 1424419"/>
                  <a:gd name="connsiteX2-2073" fmla="*/ 1206876 w 1305814"/>
                  <a:gd name="connsiteY2-2074" fmla="*/ 284945 h 1424419"/>
                  <a:gd name="connsiteX3-2075" fmla="*/ 1237706 w 1305814"/>
                  <a:gd name="connsiteY3-2076" fmla="*/ 306775 h 1424419"/>
                  <a:gd name="connsiteX4-2077" fmla="*/ 1304420 w 1305814"/>
                  <a:gd name="connsiteY4-2078" fmla="*/ 434263 h 1424419"/>
                  <a:gd name="connsiteX5-2079" fmla="*/ 1305806 w 1305814"/>
                  <a:gd name="connsiteY5-2080" fmla="*/ 519922 h 1424419"/>
                  <a:gd name="connsiteX6-2081" fmla="*/ 1301746 w 1305814"/>
                  <a:gd name="connsiteY6-2082" fmla="*/ 953747 h 1424419"/>
                  <a:gd name="connsiteX7-2083" fmla="*/ 1302599 w 1305814"/>
                  <a:gd name="connsiteY7-2084" fmla="*/ 1003650 h 1424419"/>
                  <a:gd name="connsiteX8-2085" fmla="*/ 1227376 w 1305814"/>
                  <a:gd name="connsiteY8-2086" fmla="*/ 1152027 h 1424419"/>
                  <a:gd name="connsiteX9-2087" fmla="*/ 1172881 w 1305814"/>
                  <a:gd name="connsiteY9-2088" fmla="*/ 1179342 h 1424419"/>
                  <a:gd name="connsiteX10-2089" fmla="*/ 792288 w 1305814"/>
                  <a:gd name="connsiteY10-2090" fmla="*/ 1385653 h 1424419"/>
                  <a:gd name="connsiteX11-2091" fmla="*/ 522686 w 1305814"/>
                  <a:gd name="connsiteY11-2092" fmla="*/ 1384922 h 1424419"/>
                  <a:gd name="connsiteX12-2093" fmla="*/ 94302 w 1305814"/>
                  <a:gd name="connsiteY12-2094" fmla="*/ 1158755 h 1424419"/>
                  <a:gd name="connsiteX13-2095" fmla="*/ 39429 w 1305814"/>
                  <a:gd name="connsiteY13-2096" fmla="*/ 1117635 h 1424419"/>
                  <a:gd name="connsiteX14-2097" fmla="*/ 667 w 1305814"/>
                  <a:gd name="connsiteY14-2098" fmla="*/ 999105 h 1424419"/>
                  <a:gd name="connsiteX15-2099" fmla="*/ 0 w 1305814"/>
                  <a:gd name="connsiteY15-2100" fmla="*/ 972364 h 1424419"/>
                  <a:gd name="connsiteX16-2101" fmla="*/ 2496 w 1305814"/>
                  <a:gd name="connsiteY16-2102" fmla="*/ 463106 h 1424419"/>
                  <a:gd name="connsiteX17-2103" fmla="*/ 2458 w 1305814"/>
                  <a:gd name="connsiteY17-2104" fmla="*/ 429563 h 1424419"/>
                  <a:gd name="connsiteX18-2105" fmla="*/ 75248 w 1305814"/>
                  <a:gd name="connsiteY18-2106" fmla="*/ 303202 h 1424419"/>
                  <a:gd name="connsiteX19-2107" fmla="*/ 106293 w 1305814"/>
                  <a:gd name="connsiteY19-2108" fmla="*/ 282597 h 1424419"/>
                  <a:gd name="connsiteX20-2109" fmla="*/ 541533 w 1305814"/>
                  <a:gd name="connsiteY20-2110" fmla="*/ 38110 h 1424419"/>
                  <a:gd name="connsiteX21-2111" fmla="*/ 653528 w 1305814"/>
                  <a:gd name="connsiteY21-2112" fmla="*/ 0 h 1424419"/>
                  <a:gd name="connsiteX0-2113" fmla="*/ 653528 w 1305814"/>
                  <a:gd name="connsiteY0-2114" fmla="*/ 0 h 1424419"/>
                  <a:gd name="connsiteX1-2115" fmla="*/ 757287 w 1305814"/>
                  <a:gd name="connsiteY1-2116" fmla="*/ 32444 h 1424419"/>
                  <a:gd name="connsiteX2-2117" fmla="*/ 1206876 w 1305814"/>
                  <a:gd name="connsiteY2-2118" fmla="*/ 284945 h 1424419"/>
                  <a:gd name="connsiteX3-2119" fmla="*/ 1237706 w 1305814"/>
                  <a:gd name="connsiteY3-2120" fmla="*/ 306775 h 1424419"/>
                  <a:gd name="connsiteX4-2121" fmla="*/ 1304420 w 1305814"/>
                  <a:gd name="connsiteY4-2122" fmla="*/ 434263 h 1424419"/>
                  <a:gd name="connsiteX5-2123" fmla="*/ 1305806 w 1305814"/>
                  <a:gd name="connsiteY5-2124" fmla="*/ 519922 h 1424419"/>
                  <a:gd name="connsiteX6-2125" fmla="*/ 1301746 w 1305814"/>
                  <a:gd name="connsiteY6-2126" fmla="*/ 953747 h 1424419"/>
                  <a:gd name="connsiteX7-2127" fmla="*/ 1302599 w 1305814"/>
                  <a:gd name="connsiteY7-2128" fmla="*/ 1003650 h 1424419"/>
                  <a:gd name="connsiteX8-2129" fmla="*/ 1227376 w 1305814"/>
                  <a:gd name="connsiteY8-2130" fmla="*/ 1152027 h 1424419"/>
                  <a:gd name="connsiteX9-2131" fmla="*/ 1174235 w 1305814"/>
                  <a:gd name="connsiteY9-2132" fmla="*/ 1184756 h 1424419"/>
                  <a:gd name="connsiteX10-2133" fmla="*/ 792288 w 1305814"/>
                  <a:gd name="connsiteY10-2134" fmla="*/ 1385653 h 1424419"/>
                  <a:gd name="connsiteX11-2135" fmla="*/ 522686 w 1305814"/>
                  <a:gd name="connsiteY11-2136" fmla="*/ 1384922 h 1424419"/>
                  <a:gd name="connsiteX12-2137" fmla="*/ 94302 w 1305814"/>
                  <a:gd name="connsiteY12-2138" fmla="*/ 1158755 h 1424419"/>
                  <a:gd name="connsiteX13-2139" fmla="*/ 39429 w 1305814"/>
                  <a:gd name="connsiteY13-2140" fmla="*/ 1117635 h 1424419"/>
                  <a:gd name="connsiteX14-2141" fmla="*/ 667 w 1305814"/>
                  <a:gd name="connsiteY14-2142" fmla="*/ 999105 h 1424419"/>
                  <a:gd name="connsiteX15-2143" fmla="*/ 0 w 1305814"/>
                  <a:gd name="connsiteY15-2144" fmla="*/ 972364 h 1424419"/>
                  <a:gd name="connsiteX16-2145" fmla="*/ 2496 w 1305814"/>
                  <a:gd name="connsiteY16-2146" fmla="*/ 463106 h 1424419"/>
                  <a:gd name="connsiteX17-2147" fmla="*/ 2458 w 1305814"/>
                  <a:gd name="connsiteY17-2148" fmla="*/ 429563 h 1424419"/>
                  <a:gd name="connsiteX18-2149" fmla="*/ 75248 w 1305814"/>
                  <a:gd name="connsiteY18-2150" fmla="*/ 303202 h 1424419"/>
                  <a:gd name="connsiteX19-2151" fmla="*/ 106293 w 1305814"/>
                  <a:gd name="connsiteY19-2152" fmla="*/ 282597 h 1424419"/>
                  <a:gd name="connsiteX20-2153" fmla="*/ 541533 w 1305814"/>
                  <a:gd name="connsiteY20-2154" fmla="*/ 38110 h 1424419"/>
                  <a:gd name="connsiteX21-2155" fmla="*/ 653528 w 1305814"/>
                  <a:gd name="connsiteY21-2156" fmla="*/ 0 h 1424419"/>
                  <a:gd name="connsiteX0-2157" fmla="*/ 653528 w 1305814"/>
                  <a:gd name="connsiteY0-2158" fmla="*/ 0 h 1424419"/>
                  <a:gd name="connsiteX1-2159" fmla="*/ 757287 w 1305814"/>
                  <a:gd name="connsiteY1-2160" fmla="*/ 32444 h 1424419"/>
                  <a:gd name="connsiteX2-2161" fmla="*/ 1206876 w 1305814"/>
                  <a:gd name="connsiteY2-2162" fmla="*/ 284945 h 1424419"/>
                  <a:gd name="connsiteX3-2163" fmla="*/ 1237706 w 1305814"/>
                  <a:gd name="connsiteY3-2164" fmla="*/ 306775 h 1424419"/>
                  <a:gd name="connsiteX4-2165" fmla="*/ 1304420 w 1305814"/>
                  <a:gd name="connsiteY4-2166" fmla="*/ 434263 h 1424419"/>
                  <a:gd name="connsiteX5-2167" fmla="*/ 1305806 w 1305814"/>
                  <a:gd name="connsiteY5-2168" fmla="*/ 519922 h 1424419"/>
                  <a:gd name="connsiteX6-2169" fmla="*/ 1301746 w 1305814"/>
                  <a:gd name="connsiteY6-2170" fmla="*/ 953747 h 1424419"/>
                  <a:gd name="connsiteX7-2171" fmla="*/ 1302599 w 1305814"/>
                  <a:gd name="connsiteY7-2172" fmla="*/ 1003650 h 1424419"/>
                  <a:gd name="connsiteX8-2173" fmla="*/ 1227376 w 1305814"/>
                  <a:gd name="connsiteY8-2174" fmla="*/ 1152027 h 1424419"/>
                  <a:gd name="connsiteX9-2175" fmla="*/ 1174235 w 1305814"/>
                  <a:gd name="connsiteY9-2176" fmla="*/ 1184756 h 1424419"/>
                  <a:gd name="connsiteX10-2177" fmla="*/ 792288 w 1305814"/>
                  <a:gd name="connsiteY10-2178" fmla="*/ 1385653 h 1424419"/>
                  <a:gd name="connsiteX11-2179" fmla="*/ 522686 w 1305814"/>
                  <a:gd name="connsiteY11-2180" fmla="*/ 1384922 h 1424419"/>
                  <a:gd name="connsiteX12-2181" fmla="*/ 94302 w 1305814"/>
                  <a:gd name="connsiteY12-2182" fmla="*/ 1158755 h 1424419"/>
                  <a:gd name="connsiteX13-2183" fmla="*/ 39429 w 1305814"/>
                  <a:gd name="connsiteY13-2184" fmla="*/ 1117635 h 1424419"/>
                  <a:gd name="connsiteX14-2185" fmla="*/ 667 w 1305814"/>
                  <a:gd name="connsiteY14-2186" fmla="*/ 999105 h 1424419"/>
                  <a:gd name="connsiteX15-2187" fmla="*/ 0 w 1305814"/>
                  <a:gd name="connsiteY15-2188" fmla="*/ 972364 h 1424419"/>
                  <a:gd name="connsiteX16-2189" fmla="*/ 2496 w 1305814"/>
                  <a:gd name="connsiteY16-2190" fmla="*/ 463106 h 1424419"/>
                  <a:gd name="connsiteX17-2191" fmla="*/ 2458 w 1305814"/>
                  <a:gd name="connsiteY17-2192" fmla="*/ 429563 h 1424419"/>
                  <a:gd name="connsiteX18-2193" fmla="*/ 75248 w 1305814"/>
                  <a:gd name="connsiteY18-2194" fmla="*/ 303202 h 1424419"/>
                  <a:gd name="connsiteX19-2195" fmla="*/ 106293 w 1305814"/>
                  <a:gd name="connsiteY19-2196" fmla="*/ 282597 h 1424419"/>
                  <a:gd name="connsiteX20-2197" fmla="*/ 541533 w 1305814"/>
                  <a:gd name="connsiteY20-2198" fmla="*/ 38110 h 1424419"/>
                  <a:gd name="connsiteX21-2199" fmla="*/ 653528 w 1305814"/>
                  <a:gd name="connsiteY21-2200" fmla="*/ 0 h 1424419"/>
                  <a:gd name="connsiteX0-2201" fmla="*/ 653528 w 1305814"/>
                  <a:gd name="connsiteY0-2202" fmla="*/ 0 h 1427408"/>
                  <a:gd name="connsiteX1-2203" fmla="*/ 757287 w 1305814"/>
                  <a:gd name="connsiteY1-2204" fmla="*/ 32444 h 1427408"/>
                  <a:gd name="connsiteX2-2205" fmla="*/ 1206876 w 1305814"/>
                  <a:gd name="connsiteY2-2206" fmla="*/ 284945 h 1427408"/>
                  <a:gd name="connsiteX3-2207" fmla="*/ 1237706 w 1305814"/>
                  <a:gd name="connsiteY3-2208" fmla="*/ 306775 h 1427408"/>
                  <a:gd name="connsiteX4-2209" fmla="*/ 1304420 w 1305814"/>
                  <a:gd name="connsiteY4-2210" fmla="*/ 434263 h 1427408"/>
                  <a:gd name="connsiteX5-2211" fmla="*/ 1305806 w 1305814"/>
                  <a:gd name="connsiteY5-2212" fmla="*/ 519922 h 1427408"/>
                  <a:gd name="connsiteX6-2213" fmla="*/ 1301746 w 1305814"/>
                  <a:gd name="connsiteY6-2214" fmla="*/ 953747 h 1427408"/>
                  <a:gd name="connsiteX7-2215" fmla="*/ 1302599 w 1305814"/>
                  <a:gd name="connsiteY7-2216" fmla="*/ 1003650 h 1427408"/>
                  <a:gd name="connsiteX8-2217" fmla="*/ 1227376 w 1305814"/>
                  <a:gd name="connsiteY8-2218" fmla="*/ 1152027 h 1427408"/>
                  <a:gd name="connsiteX9-2219" fmla="*/ 1174235 w 1305814"/>
                  <a:gd name="connsiteY9-2220" fmla="*/ 1184756 h 1427408"/>
                  <a:gd name="connsiteX10-2221" fmla="*/ 792288 w 1305814"/>
                  <a:gd name="connsiteY10-2222" fmla="*/ 1385653 h 1427408"/>
                  <a:gd name="connsiteX11-2223" fmla="*/ 517719 w 1305814"/>
                  <a:gd name="connsiteY11-2224" fmla="*/ 1389889 h 1427408"/>
                  <a:gd name="connsiteX12-2225" fmla="*/ 94302 w 1305814"/>
                  <a:gd name="connsiteY12-2226" fmla="*/ 1158755 h 1427408"/>
                  <a:gd name="connsiteX13-2227" fmla="*/ 39429 w 1305814"/>
                  <a:gd name="connsiteY13-2228" fmla="*/ 1117635 h 1427408"/>
                  <a:gd name="connsiteX14-2229" fmla="*/ 667 w 1305814"/>
                  <a:gd name="connsiteY14-2230" fmla="*/ 999105 h 1427408"/>
                  <a:gd name="connsiteX15-2231" fmla="*/ 0 w 1305814"/>
                  <a:gd name="connsiteY15-2232" fmla="*/ 972364 h 1427408"/>
                  <a:gd name="connsiteX16-2233" fmla="*/ 2496 w 1305814"/>
                  <a:gd name="connsiteY16-2234" fmla="*/ 463106 h 1427408"/>
                  <a:gd name="connsiteX17-2235" fmla="*/ 2458 w 1305814"/>
                  <a:gd name="connsiteY17-2236" fmla="*/ 429563 h 1427408"/>
                  <a:gd name="connsiteX18-2237" fmla="*/ 75248 w 1305814"/>
                  <a:gd name="connsiteY18-2238" fmla="*/ 303202 h 1427408"/>
                  <a:gd name="connsiteX19-2239" fmla="*/ 106293 w 1305814"/>
                  <a:gd name="connsiteY19-2240" fmla="*/ 282597 h 1427408"/>
                  <a:gd name="connsiteX20-2241" fmla="*/ 541533 w 1305814"/>
                  <a:gd name="connsiteY20-2242" fmla="*/ 38110 h 1427408"/>
                  <a:gd name="connsiteX21-2243" fmla="*/ 653528 w 1305814"/>
                  <a:gd name="connsiteY21-2244" fmla="*/ 0 h 1427408"/>
                  <a:gd name="connsiteX0-2245" fmla="*/ 653528 w 1305814"/>
                  <a:gd name="connsiteY0-2246" fmla="*/ 0 h 1427408"/>
                  <a:gd name="connsiteX1-2247" fmla="*/ 757287 w 1305814"/>
                  <a:gd name="connsiteY1-2248" fmla="*/ 32444 h 1427408"/>
                  <a:gd name="connsiteX2-2249" fmla="*/ 1206876 w 1305814"/>
                  <a:gd name="connsiteY2-2250" fmla="*/ 284945 h 1427408"/>
                  <a:gd name="connsiteX3-2251" fmla="*/ 1237706 w 1305814"/>
                  <a:gd name="connsiteY3-2252" fmla="*/ 306775 h 1427408"/>
                  <a:gd name="connsiteX4-2253" fmla="*/ 1304420 w 1305814"/>
                  <a:gd name="connsiteY4-2254" fmla="*/ 434263 h 1427408"/>
                  <a:gd name="connsiteX5-2255" fmla="*/ 1305806 w 1305814"/>
                  <a:gd name="connsiteY5-2256" fmla="*/ 519922 h 1427408"/>
                  <a:gd name="connsiteX6-2257" fmla="*/ 1301746 w 1305814"/>
                  <a:gd name="connsiteY6-2258" fmla="*/ 953747 h 1427408"/>
                  <a:gd name="connsiteX7-2259" fmla="*/ 1302599 w 1305814"/>
                  <a:gd name="connsiteY7-2260" fmla="*/ 1003650 h 1427408"/>
                  <a:gd name="connsiteX8-2261" fmla="*/ 1227376 w 1305814"/>
                  <a:gd name="connsiteY8-2262" fmla="*/ 1152027 h 1427408"/>
                  <a:gd name="connsiteX9-2263" fmla="*/ 1174235 w 1305814"/>
                  <a:gd name="connsiteY9-2264" fmla="*/ 1184756 h 1427408"/>
                  <a:gd name="connsiteX10-2265" fmla="*/ 792288 w 1305814"/>
                  <a:gd name="connsiteY10-2266" fmla="*/ 1385653 h 1427408"/>
                  <a:gd name="connsiteX11-2267" fmla="*/ 517719 w 1305814"/>
                  <a:gd name="connsiteY11-2268" fmla="*/ 1389889 h 1427408"/>
                  <a:gd name="connsiteX12-2269" fmla="*/ 94302 w 1305814"/>
                  <a:gd name="connsiteY12-2270" fmla="*/ 1158755 h 1427408"/>
                  <a:gd name="connsiteX13-2271" fmla="*/ 39429 w 1305814"/>
                  <a:gd name="connsiteY13-2272" fmla="*/ 1117635 h 1427408"/>
                  <a:gd name="connsiteX14-2273" fmla="*/ 667 w 1305814"/>
                  <a:gd name="connsiteY14-2274" fmla="*/ 999105 h 1427408"/>
                  <a:gd name="connsiteX15-2275" fmla="*/ 0 w 1305814"/>
                  <a:gd name="connsiteY15-2276" fmla="*/ 972364 h 1427408"/>
                  <a:gd name="connsiteX16-2277" fmla="*/ 2496 w 1305814"/>
                  <a:gd name="connsiteY16-2278" fmla="*/ 463106 h 1427408"/>
                  <a:gd name="connsiteX17-2279" fmla="*/ 2458 w 1305814"/>
                  <a:gd name="connsiteY17-2280" fmla="*/ 429563 h 1427408"/>
                  <a:gd name="connsiteX18-2281" fmla="*/ 75248 w 1305814"/>
                  <a:gd name="connsiteY18-2282" fmla="*/ 303202 h 1427408"/>
                  <a:gd name="connsiteX19-2283" fmla="*/ 106293 w 1305814"/>
                  <a:gd name="connsiteY19-2284" fmla="*/ 282597 h 1427408"/>
                  <a:gd name="connsiteX20-2285" fmla="*/ 541533 w 1305814"/>
                  <a:gd name="connsiteY20-2286" fmla="*/ 38110 h 1427408"/>
                  <a:gd name="connsiteX21-2287" fmla="*/ 653528 w 1305814"/>
                  <a:gd name="connsiteY21-2288" fmla="*/ 0 h 1427408"/>
                  <a:gd name="connsiteX0-2289" fmla="*/ 653528 w 1305814"/>
                  <a:gd name="connsiteY0-2290" fmla="*/ 0 h 1421591"/>
                  <a:gd name="connsiteX1-2291" fmla="*/ 757287 w 1305814"/>
                  <a:gd name="connsiteY1-2292" fmla="*/ 32444 h 1421591"/>
                  <a:gd name="connsiteX2-2293" fmla="*/ 1206876 w 1305814"/>
                  <a:gd name="connsiteY2-2294" fmla="*/ 284945 h 1421591"/>
                  <a:gd name="connsiteX3-2295" fmla="*/ 1237706 w 1305814"/>
                  <a:gd name="connsiteY3-2296" fmla="*/ 306775 h 1421591"/>
                  <a:gd name="connsiteX4-2297" fmla="*/ 1304420 w 1305814"/>
                  <a:gd name="connsiteY4-2298" fmla="*/ 434263 h 1421591"/>
                  <a:gd name="connsiteX5-2299" fmla="*/ 1305806 w 1305814"/>
                  <a:gd name="connsiteY5-2300" fmla="*/ 519922 h 1421591"/>
                  <a:gd name="connsiteX6-2301" fmla="*/ 1301746 w 1305814"/>
                  <a:gd name="connsiteY6-2302" fmla="*/ 953747 h 1421591"/>
                  <a:gd name="connsiteX7-2303" fmla="*/ 1302599 w 1305814"/>
                  <a:gd name="connsiteY7-2304" fmla="*/ 1003650 h 1421591"/>
                  <a:gd name="connsiteX8-2305" fmla="*/ 1227376 w 1305814"/>
                  <a:gd name="connsiteY8-2306" fmla="*/ 1152027 h 1421591"/>
                  <a:gd name="connsiteX9-2307" fmla="*/ 1174235 w 1305814"/>
                  <a:gd name="connsiteY9-2308" fmla="*/ 1184756 h 1421591"/>
                  <a:gd name="connsiteX10-2309" fmla="*/ 792288 w 1305814"/>
                  <a:gd name="connsiteY10-2310" fmla="*/ 1385653 h 1421591"/>
                  <a:gd name="connsiteX11-2311" fmla="*/ 502818 w 1305814"/>
                  <a:gd name="connsiteY11-2312" fmla="*/ 1379955 h 1421591"/>
                  <a:gd name="connsiteX12-2313" fmla="*/ 94302 w 1305814"/>
                  <a:gd name="connsiteY12-2314" fmla="*/ 1158755 h 1421591"/>
                  <a:gd name="connsiteX13-2315" fmla="*/ 39429 w 1305814"/>
                  <a:gd name="connsiteY13-2316" fmla="*/ 1117635 h 1421591"/>
                  <a:gd name="connsiteX14-2317" fmla="*/ 667 w 1305814"/>
                  <a:gd name="connsiteY14-2318" fmla="*/ 999105 h 1421591"/>
                  <a:gd name="connsiteX15-2319" fmla="*/ 0 w 1305814"/>
                  <a:gd name="connsiteY15-2320" fmla="*/ 972364 h 1421591"/>
                  <a:gd name="connsiteX16-2321" fmla="*/ 2496 w 1305814"/>
                  <a:gd name="connsiteY16-2322" fmla="*/ 463106 h 1421591"/>
                  <a:gd name="connsiteX17-2323" fmla="*/ 2458 w 1305814"/>
                  <a:gd name="connsiteY17-2324" fmla="*/ 429563 h 1421591"/>
                  <a:gd name="connsiteX18-2325" fmla="*/ 75248 w 1305814"/>
                  <a:gd name="connsiteY18-2326" fmla="*/ 303202 h 1421591"/>
                  <a:gd name="connsiteX19-2327" fmla="*/ 106293 w 1305814"/>
                  <a:gd name="connsiteY19-2328" fmla="*/ 282597 h 1421591"/>
                  <a:gd name="connsiteX20-2329" fmla="*/ 541533 w 1305814"/>
                  <a:gd name="connsiteY20-2330" fmla="*/ 38110 h 1421591"/>
                  <a:gd name="connsiteX21-2331" fmla="*/ 653528 w 1305814"/>
                  <a:gd name="connsiteY21-2332" fmla="*/ 0 h 1421591"/>
                  <a:gd name="connsiteX0-2333" fmla="*/ 653528 w 1305814"/>
                  <a:gd name="connsiteY0-2334" fmla="*/ 0 h 1423589"/>
                  <a:gd name="connsiteX1-2335" fmla="*/ 757287 w 1305814"/>
                  <a:gd name="connsiteY1-2336" fmla="*/ 32444 h 1423589"/>
                  <a:gd name="connsiteX2-2337" fmla="*/ 1206876 w 1305814"/>
                  <a:gd name="connsiteY2-2338" fmla="*/ 284945 h 1423589"/>
                  <a:gd name="connsiteX3-2339" fmla="*/ 1237706 w 1305814"/>
                  <a:gd name="connsiteY3-2340" fmla="*/ 306775 h 1423589"/>
                  <a:gd name="connsiteX4-2341" fmla="*/ 1304420 w 1305814"/>
                  <a:gd name="connsiteY4-2342" fmla="*/ 434263 h 1423589"/>
                  <a:gd name="connsiteX5-2343" fmla="*/ 1305806 w 1305814"/>
                  <a:gd name="connsiteY5-2344" fmla="*/ 519922 h 1423589"/>
                  <a:gd name="connsiteX6-2345" fmla="*/ 1301746 w 1305814"/>
                  <a:gd name="connsiteY6-2346" fmla="*/ 953747 h 1423589"/>
                  <a:gd name="connsiteX7-2347" fmla="*/ 1302599 w 1305814"/>
                  <a:gd name="connsiteY7-2348" fmla="*/ 1003650 h 1423589"/>
                  <a:gd name="connsiteX8-2349" fmla="*/ 1227376 w 1305814"/>
                  <a:gd name="connsiteY8-2350" fmla="*/ 1152027 h 1423589"/>
                  <a:gd name="connsiteX9-2351" fmla="*/ 1174235 w 1305814"/>
                  <a:gd name="connsiteY9-2352" fmla="*/ 1184756 h 1423589"/>
                  <a:gd name="connsiteX10-2353" fmla="*/ 792288 w 1305814"/>
                  <a:gd name="connsiteY10-2354" fmla="*/ 1385653 h 1423589"/>
                  <a:gd name="connsiteX11-2355" fmla="*/ 502818 w 1305814"/>
                  <a:gd name="connsiteY11-2356" fmla="*/ 1379955 h 1423589"/>
                  <a:gd name="connsiteX12-2357" fmla="*/ 94302 w 1305814"/>
                  <a:gd name="connsiteY12-2358" fmla="*/ 1158755 h 1423589"/>
                  <a:gd name="connsiteX13-2359" fmla="*/ 39429 w 1305814"/>
                  <a:gd name="connsiteY13-2360" fmla="*/ 1117635 h 1423589"/>
                  <a:gd name="connsiteX14-2361" fmla="*/ 667 w 1305814"/>
                  <a:gd name="connsiteY14-2362" fmla="*/ 999105 h 1423589"/>
                  <a:gd name="connsiteX15-2363" fmla="*/ 0 w 1305814"/>
                  <a:gd name="connsiteY15-2364" fmla="*/ 972364 h 1423589"/>
                  <a:gd name="connsiteX16-2365" fmla="*/ 2496 w 1305814"/>
                  <a:gd name="connsiteY16-2366" fmla="*/ 463106 h 1423589"/>
                  <a:gd name="connsiteX17-2367" fmla="*/ 2458 w 1305814"/>
                  <a:gd name="connsiteY17-2368" fmla="*/ 429563 h 1423589"/>
                  <a:gd name="connsiteX18-2369" fmla="*/ 75248 w 1305814"/>
                  <a:gd name="connsiteY18-2370" fmla="*/ 303202 h 1423589"/>
                  <a:gd name="connsiteX19-2371" fmla="*/ 106293 w 1305814"/>
                  <a:gd name="connsiteY19-2372" fmla="*/ 282597 h 1423589"/>
                  <a:gd name="connsiteX20-2373" fmla="*/ 541533 w 1305814"/>
                  <a:gd name="connsiteY20-2374" fmla="*/ 38110 h 1423589"/>
                  <a:gd name="connsiteX21-2375" fmla="*/ 653528 w 1305814"/>
                  <a:gd name="connsiteY21-2376" fmla="*/ 0 h 142358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</a:cxnLst>
                <a:rect l="l" t="t" r="r" b="b"/>
                <a:pathLst>
                  <a:path w="1305814" h="1423589">
                    <a:moveTo>
                      <a:pt x="653528" y="0"/>
                    </a:moveTo>
                    <a:cubicBezTo>
                      <a:pt x="684553" y="-1"/>
                      <a:pt x="736057" y="24011"/>
                      <a:pt x="757287" y="32444"/>
                    </a:cubicBezTo>
                    <a:lnTo>
                      <a:pt x="1206876" y="284945"/>
                    </a:lnTo>
                    <a:cubicBezTo>
                      <a:pt x="1213399" y="291230"/>
                      <a:pt x="1233090" y="301119"/>
                      <a:pt x="1237706" y="306775"/>
                    </a:cubicBezTo>
                    <a:cubicBezTo>
                      <a:pt x="1285405" y="341141"/>
                      <a:pt x="1301367" y="360355"/>
                      <a:pt x="1304420" y="434263"/>
                    </a:cubicBezTo>
                    <a:cubicBezTo>
                      <a:pt x="1306256" y="435452"/>
                      <a:pt x="1303756" y="518852"/>
                      <a:pt x="1305806" y="519922"/>
                    </a:cubicBezTo>
                    <a:cubicBezTo>
                      <a:pt x="1306028" y="563787"/>
                      <a:pt x="1301771" y="907207"/>
                      <a:pt x="1301746" y="953747"/>
                    </a:cubicBezTo>
                    <a:cubicBezTo>
                      <a:pt x="1301579" y="970833"/>
                      <a:pt x="1302766" y="986564"/>
                      <a:pt x="1302599" y="1003650"/>
                    </a:cubicBezTo>
                    <a:cubicBezTo>
                      <a:pt x="1298075" y="1097264"/>
                      <a:pt x="1299308" y="1117497"/>
                      <a:pt x="1227376" y="1152027"/>
                    </a:cubicBezTo>
                    <a:cubicBezTo>
                      <a:pt x="1229069" y="1151612"/>
                      <a:pt x="1262992" y="1133636"/>
                      <a:pt x="1174235" y="1184756"/>
                    </a:cubicBezTo>
                    <a:cubicBezTo>
                      <a:pt x="1102911" y="1225835"/>
                      <a:pt x="986013" y="1283805"/>
                      <a:pt x="792288" y="1385653"/>
                    </a:cubicBezTo>
                    <a:cubicBezTo>
                      <a:pt x="702978" y="1424034"/>
                      <a:pt x="634560" y="1449454"/>
                      <a:pt x="502818" y="1379955"/>
                    </a:cubicBezTo>
                    <a:cubicBezTo>
                      <a:pt x="358670" y="1301859"/>
                      <a:pt x="241278" y="1242506"/>
                      <a:pt x="94302" y="1158755"/>
                    </a:cubicBezTo>
                    <a:cubicBezTo>
                      <a:pt x="64301" y="1138833"/>
                      <a:pt x="61069" y="1137739"/>
                      <a:pt x="39429" y="1117635"/>
                    </a:cubicBezTo>
                    <a:cubicBezTo>
                      <a:pt x="9399" y="1091481"/>
                      <a:pt x="81" y="1056313"/>
                      <a:pt x="667" y="999105"/>
                    </a:cubicBezTo>
                    <a:cubicBezTo>
                      <a:pt x="445" y="990191"/>
                      <a:pt x="222" y="981278"/>
                      <a:pt x="0" y="972364"/>
                    </a:cubicBezTo>
                    <a:lnTo>
                      <a:pt x="2496" y="463106"/>
                    </a:lnTo>
                    <a:cubicBezTo>
                      <a:pt x="2483" y="451925"/>
                      <a:pt x="2471" y="440744"/>
                      <a:pt x="2458" y="429563"/>
                    </a:cubicBezTo>
                    <a:cubicBezTo>
                      <a:pt x="2770" y="365277"/>
                      <a:pt x="14732" y="348090"/>
                      <a:pt x="75248" y="303202"/>
                    </a:cubicBezTo>
                    <a:lnTo>
                      <a:pt x="106293" y="282597"/>
                    </a:lnTo>
                    <a:lnTo>
                      <a:pt x="541533" y="38110"/>
                    </a:lnTo>
                    <a:cubicBezTo>
                      <a:pt x="582751" y="12487"/>
                      <a:pt x="613897" y="0"/>
                      <a:pt x="653528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18900000" scaled="0"/>
                <a:tileRect/>
              </a:gradFill>
              <a:ln w="1587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b="1" dirty="0">
                  <a:solidFill>
                    <a:schemeClr val="accent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F8D26B1-3931-4BBC-A202-F9DD5FA619E9}"/>
                  </a:ext>
                </a:extLst>
              </p:cNvPr>
              <p:cNvSpPr txBox="1"/>
              <p:nvPr/>
            </p:nvSpPr>
            <p:spPr>
              <a:xfrm>
                <a:off x="1230988" y="2356103"/>
                <a:ext cx="1030514" cy="759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00B050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800" b="1" dirty="0">
                  <a:solidFill>
                    <a:srgbClr val="00B050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D7A83163-4539-4F7C-9370-C762A0831E57}"/>
              </a:ext>
            </a:extLst>
          </p:cNvPr>
          <p:cNvSpPr txBox="1"/>
          <p:nvPr/>
        </p:nvSpPr>
        <p:spPr>
          <a:xfrm>
            <a:off x="1178009" y="1210897"/>
            <a:ext cx="3056709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主要功能界面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32BDA5-6044-4596-901E-4E7F7D8BE8C7}"/>
              </a:ext>
            </a:extLst>
          </p:cNvPr>
          <p:cNvSpPr txBox="1"/>
          <p:nvPr/>
        </p:nvSpPr>
        <p:spPr>
          <a:xfrm>
            <a:off x="8527506" y="3450772"/>
            <a:ext cx="2236510" cy="1018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点击“知识推理”按钮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显示模型推理预测的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结果信息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CCA05F-FA18-422E-8C41-86C9996DB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54" y="1955782"/>
            <a:ext cx="6697988" cy="4400570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9DF278D-D807-4BF4-809A-B59FDB90ABD1}"/>
              </a:ext>
            </a:extLst>
          </p:cNvPr>
          <p:cNvCxnSpPr>
            <a:cxnSpLocks/>
          </p:cNvCxnSpPr>
          <p:nvPr/>
        </p:nvCxnSpPr>
        <p:spPr>
          <a:xfrm>
            <a:off x="6312064" y="3818709"/>
            <a:ext cx="1978496" cy="914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D80A4798-91AA-44F6-8F4B-DCADAB25887E}"/>
              </a:ext>
            </a:extLst>
          </p:cNvPr>
          <p:cNvSpPr/>
          <p:nvPr/>
        </p:nvSpPr>
        <p:spPr>
          <a:xfrm>
            <a:off x="3295390" y="3213463"/>
            <a:ext cx="4011101" cy="121049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12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138"/>
    </mc:Choice>
    <mc:Fallback xmlns="">
      <p:transition advTm="1113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功能介绍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A680B-B80A-2545-AB30-B9870FE905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29D88F-908C-3A9A-1C0D-9B68E1EACF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4" y="83558"/>
            <a:ext cx="700724" cy="69959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EC3A551-AA07-44A1-B695-19145D64EBD7}"/>
              </a:ext>
            </a:extLst>
          </p:cNvPr>
          <p:cNvGrpSpPr/>
          <p:nvPr/>
        </p:nvGrpSpPr>
        <p:grpSpPr>
          <a:xfrm>
            <a:off x="242105" y="1150909"/>
            <a:ext cx="807250" cy="699594"/>
            <a:chOff x="1109000" y="1086892"/>
            <a:chExt cx="901453" cy="761420"/>
          </a:xfrm>
        </p:grpSpPr>
        <p:sp>
          <p:nvSpPr>
            <p:cNvPr id="10" name="矩形 10">
              <a:extLst>
                <a:ext uri="{FF2B5EF4-FFF2-40B4-BE49-F238E27FC236}">
                  <a16:creationId xmlns:a16="http://schemas.microsoft.com/office/drawing/2014/main" id="{ECA9E624-FC9B-4759-A829-109044AA1F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000" y="1086892"/>
              <a:ext cx="686675" cy="747986"/>
            </a:xfrm>
            <a:custGeom>
              <a:avLst/>
              <a:gdLst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299728 w 1305333"/>
                <a:gd name="connsiteY4" fmla="*/ 452301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-1" fmla="*/ 653528 w 1305333"/>
                <a:gd name="connsiteY0-2" fmla="*/ 0 h 1424419"/>
                <a:gd name="connsiteX1-3" fmla="*/ 757287 w 1305333"/>
                <a:gd name="connsiteY1-4" fmla="*/ 32444 h 1424419"/>
                <a:gd name="connsiteX2-5" fmla="*/ 1206876 w 1305333"/>
                <a:gd name="connsiteY2-6" fmla="*/ 284945 h 1424419"/>
                <a:gd name="connsiteX3-7" fmla="*/ 1233464 w 1305333"/>
                <a:gd name="connsiteY3-8" fmla="*/ 306775 h 1424419"/>
                <a:gd name="connsiteX4-9" fmla="*/ 1301712 w 1305333"/>
                <a:gd name="connsiteY4-10" fmla="*/ 442384 h 1424419"/>
                <a:gd name="connsiteX5-11" fmla="*/ 1303099 w 1305333"/>
                <a:gd name="connsiteY5-12" fmla="*/ 495558 h 1424419"/>
                <a:gd name="connsiteX6-13" fmla="*/ 1303099 w 1305333"/>
                <a:gd name="connsiteY6-14" fmla="*/ 952393 h 1424419"/>
                <a:gd name="connsiteX7-15" fmla="*/ 1299356 w 1305333"/>
                <a:gd name="connsiteY7-16" fmla="*/ 974248 h 1424419"/>
                <a:gd name="connsiteX8-17" fmla="*/ 1193590 w 1305333"/>
                <a:gd name="connsiteY8-18" fmla="*/ 1159518 h 1424419"/>
                <a:gd name="connsiteX9-19" fmla="*/ 1188747 w 1305333"/>
                <a:gd name="connsiteY9-20" fmla="*/ 1163476 h 1424419"/>
                <a:gd name="connsiteX10-21" fmla="*/ 792288 w 1305333"/>
                <a:gd name="connsiteY10-22" fmla="*/ 1385653 h 1424419"/>
                <a:gd name="connsiteX11-23" fmla="*/ 522686 w 1305333"/>
                <a:gd name="connsiteY11-24" fmla="*/ 1384922 h 1424419"/>
                <a:gd name="connsiteX12-25" fmla="*/ 80344 w 1305333"/>
                <a:gd name="connsiteY12-26" fmla="*/ 1139323 h 1424419"/>
                <a:gd name="connsiteX13-27" fmla="*/ 68397 w 1305333"/>
                <a:gd name="connsiteY13-28" fmla="*/ 1130059 h 1424419"/>
                <a:gd name="connsiteX14-29" fmla="*/ 667 w 1305333"/>
                <a:gd name="connsiteY14-30" fmla="*/ 999105 h 1424419"/>
                <a:gd name="connsiteX15-31" fmla="*/ 0 w 1305333"/>
                <a:gd name="connsiteY15-32" fmla="*/ 972364 h 1424419"/>
                <a:gd name="connsiteX16-33" fmla="*/ 2496 w 1305333"/>
                <a:gd name="connsiteY16-34" fmla="*/ 463106 h 1424419"/>
                <a:gd name="connsiteX17-35" fmla="*/ 2458 w 1305333"/>
                <a:gd name="connsiteY17-36" fmla="*/ 429563 h 1424419"/>
                <a:gd name="connsiteX18-37" fmla="*/ 75248 w 1305333"/>
                <a:gd name="connsiteY18-38" fmla="*/ 303202 h 1424419"/>
                <a:gd name="connsiteX19-39" fmla="*/ 103465 w 1305333"/>
                <a:gd name="connsiteY19-40" fmla="*/ 288252 h 1424419"/>
                <a:gd name="connsiteX20-41" fmla="*/ 541533 w 1305333"/>
                <a:gd name="connsiteY20-42" fmla="*/ 38110 h 1424419"/>
                <a:gd name="connsiteX21-43" fmla="*/ 653528 w 1305333"/>
                <a:gd name="connsiteY21-44" fmla="*/ 0 h 1424419"/>
                <a:gd name="connsiteX0-45" fmla="*/ 653528 w 1305333"/>
                <a:gd name="connsiteY0-46" fmla="*/ 0 h 1424419"/>
                <a:gd name="connsiteX1-47" fmla="*/ 757287 w 1305333"/>
                <a:gd name="connsiteY1-48" fmla="*/ 32444 h 1424419"/>
                <a:gd name="connsiteX2-49" fmla="*/ 1206876 w 1305333"/>
                <a:gd name="connsiteY2-50" fmla="*/ 284945 h 1424419"/>
                <a:gd name="connsiteX3-51" fmla="*/ 1233464 w 1305333"/>
                <a:gd name="connsiteY3-52" fmla="*/ 306775 h 1424419"/>
                <a:gd name="connsiteX4-53" fmla="*/ 1301712 w 1305333"/>
                <a:gd name="connsiteY4-54" fmla="*/ 442384 h 1424419"/>
                <a:gd name="connsiteX5-55" fmla="*/ 1303099 w 1305333"/>
                <a:gd name="connsiteY5-56" fmla="*/ 495558 h 1424419"/>
                <a:gd name="connsiteX6-57" fmla="*/ 1303099 w 1305333"/>
                <a:gd name="connsiteY6-58" fmla="*/ 952393 h 1424419"/>
                <a:gd name="connsiteX7-59" fmla="*/ 1299356 w 1305333"/>
                <a:gd name="connsiteY7-60" fmla="*/ 974248 h 1424419"/>
                <a:gd name="connsiteX8-61" fmla="*/ 1193590 w 1305333"/>
                <a:gd name="connsiteY8-62" fmla="*/ 1159518 h 1424419"/>
                <a:gd name="connsiteX9-63" fmla="*/ 1188747 w 1305333"/>
                <a:gd name="connsiteY9-64" fmla="*/ 1163476 h 1424419"/>
                <a:gd name="connsiteX10-65" fmla="*/ 792288 w 1305333"/>
                <a:gd name="connsiteY10-66" fmla="*/ 1385653 h 1424419"/>
                <a:gd name="connsiteX11-67" fmla="*/ 522686 w 1305333"/>
                <a:gd name="connsiteY11-68" fmla="*/ 1384922 h 1424419"/>
                <a:gd name="connsiteX12-69" fmla="*/ 80344 w 1305333"/>
                <a:gd name="connsiteY12-70" fmla="*/ 1139323 h 1424419"/>
                <a:gd name="connsiteX13-71" fmla="*/ 68397 w 1305333"/>
                <a:gd name="connsiteY13-72" fmla="*/ 1130059 h 1424419"/>
                <a:gd name="connsiteX14-73" fmla="*/ 667 w 1305333"/>
                <a:gd name="connsiteY14-74" fmla="*/ 999105 h 1424419"/>
                <a:gd name="connsiteX15-75" fmla="*/ 0 w 1305333"/>
                <a:gd name="connsiteY15-76" fmla="*/ 972364 h 1424419"/>
                <a:gd name="connsiteX16-77" fmla="*/ 2496 w 1305333"/>
                <a:gd name="connsiteY16-78" fmla="*/ 463106 h 1424419"/>
                <a:gd name="connsiteX17-79" fmla="*/ 2458 w 1305333"/>
                <a:gd name="connsiteY17-80" fmla="*/ 429563 h 1424419"/>
                <a:gd name="connsiteX18-81" fmla="*/ 75248 w 1305333"/>
                <a:gd name="connsiteY18-82" fmla="*/ 303202 h 1424419"/>
                <a:gd name="connsiteX19-83" fmla="*/ 103465 w 1305333"/>
                <a:gd name="connsiteY19-84" fmla="*/ 288252 h 1424419"/>
                <a:gd name="connsiteX20-85" fmla="*/ 541533 w 1305333"/>
                <a:gd name="connsiteY20-86" fmla="*/ 38110 h 1424419"/>
                <a:gd name="connsiteX21-87" fmla="*/ 653528 w 1305333"/>
                <a:gd name="connsiteY21-88" fmla="*/ 0 h 1424419"/>
                <a:gd name="connsiteX0-89" fmla="*/ 653528 w 1306046"/>
                <a:gd name="connsiteY0-90" fmla="*/ 0 h 1424419"/>
                <a:gd name="connsiteX1-91" fmla="*/ 757287 w 1306046"/>
                <a:gd name="connsiteY1-92" fmla="*/ 32444 h 1424419"/>
                <a:gd name="connsiteX2-93" fmla="*/ 1206876 w 1306046"/>
                <a:gd name="connsiteY2-94" fmla="*/ 284945 h 1424419"/>
                <a:gd name="connsiteX3-95" fmla="*/ 1233464 w 1306046"/>
                <a:gd name="connsiteY3-96" fmla="*/ 306775 h 1424419"/>
                <a:gd name="connsiteX4-97" fmla="*/ 1301712 w 1306046"/>
                <a:gd name="connsiteY4-98" fmla="*/ 442384 h 1424419"/>
                <a:gd name="connsiteX5-99" fmla="*/ 1303099 w 1306046"/>
                <a:gd name="connsiteY5-100" fmla="*/ 495558 h 1424419"/>
                <a:gd name="connsiteX6-101" fmla="*/ 1303099 w 1306046"/>
                <a:gd name="connsiteY6-102" fmla="*/ 952393 h 1424419"/>
                <a:gd name="connsiteX7-103" fmla="*/ 1305306 w 1306046"/>
                <a:gd name="connsiteY7-104" fmla="*/ 990115 h 1424419"/>
                <a:gd name="connsiteX8-105" fmla="*/ 1193590 w 1306046"/>
                <a:gd name="connsiteY8-106" fmla="*/ 1159518 h 1424419"/>
                <a:gd name="connsiteX9-107" fmla="*/ 1188747 w 1306046"/>
                <a:gd name="connsiteY9-108" fmla="*/ 1163476 h 1424419"/>
                <a:gd name="connsiteX10-109" fmla="*/ 792288 w 1306046"/>
                <a:gd name="connsiteY10-110" fmla="*/ 1385653 h 1424419"/>
                <a:gd name="connsiteX11-111" fmla="*/ 522686 w 1306046"/>
                <a:gd name="connsiteY11-112" fmla="*/ 1384922 h 1424419"/>
                <a:gd name="connsiteX12-113" fmla="*/ 80344 w 1306046"/>
                <a:gd name="connsiteY12-114" fmla="*/ 1139323 h 1424419"/>
                <a:gd name="connsiteX13-115" fmla="*/ 68397 w 1306046"/>
                <a:gd name="connsiteY13-116" fmla="*/ 1130059 h 1424419"/>
                <a:gd name="connsiteX14-117" fmla="*/ 667 w 1306046"/>
                <a:gd name="connsiteY14-118" fmla="*/ 999105 h 1424419"/>
                <a:gd name="connsiteX15-119" fmla="*/ 0 w 1306046"/>
                <a:gd name="connsiteY15-120" fmla="*/ 972364 h 1424419"/>
                <a:gd name="connsiteX16-121" fmla="*/ 2496 w 1306046"/>
                <a:gd name="connsiteY16-122" fmla="*/ 463106 h 1424419"/>
                <a:gd name="connsiteX17-123" fmla="*/ 2458 w 1306046"/>
                <a:gd name="connsiteY17-124" fmla="*/ 429563 h 1424419"/>
                <a:gd name="connsiteX18-125" fmla="*/ 75248 w 1306046"/>
                <a:gd name="connsiteY18-126" fmla="*/ 303202 h 1424419"/>
                <a:gd name="connsiteX19-127" fmla="*/ 103465 w 1306046"/>
                <a:gd name="connsiteY19-128" fmla="*/ 288252 h 1424419"/>
                <a:gd name="connsiteX20-129" fmla="*/ 541533 w 1306046"/>
                <a:gd name="connsiteY20-130" fmla="*/ 38110 h 1424419"/>
                <a:gd name="connsiteX21-131" fmla="*/ 653528 w 1306046"/>
                <a:gd name="connsiteY21-132" fmla="*/ 0 h 1424419"/>
                <a:gd name="connsiteX0-133" fmla="*/ 653528 w 1305333"/>
                <a:gd name="connsiteY0-134" fmla="*/ 0 h 1424419"/>
                <a:gd name="connsiteX1-135" fmla="*/ 757287 w 1305333"/>
                <a:gd name="connsiteY1-136" fmla="*/ 32444 h 1424419"/>
                <a:gd name="connsiteX2-137" fmla="*/ 1206876 w 1305333"/>
                <a:gd name="connsiteY2-138" fmla="*/ 284945 h 1424419"/>
                <a:gd name="connsiteX3-139" fmla="*/ 1233464 w 1305333"/>
                <a:gd name="connsiteY3-140" fmla="*/ 306775 h 1424419"/>
                <a:gd name="connsiteX4-141" fmla="*/ 1301712 w 1305333"/>
                <a:gd name="connsiteY4-142" fmla="*/ 442384 h 1424419"/>
                <a:gd name="connsiteX5-143" fmla="*/ 1303099 w 1305333"/>
                <a:gd name="connsiteY5-144" fmla="*/ 495558 h 1424419"/>
                <a:gd name="connsiteX6-145" fmla="*/ 1303099 w 1305333"/>
                <a:gd name="connsiteY6-146" fmla="*/ 952393 h 1424419"/>
                <a:gd name="connsiteX7-147" fmla="*/ 1305306 w 1305333"/>
                <a:gd name="connsiteY7-148" fmla="*/ 990115 h 1424419"/>
                <a:gd name="connsiteX8-149" fmla="*/ 1193590 w 1305333"/>
                <a:gd name="connsiteY8-150" fmla="*/ 1159518 h 1424419"/>
                <a:gd name="connsiteX9-151" fmla="*/ 1188747 w 1305333"/>
                <a:gd name="connsiteY9-152" fmla="*/ 1163476 h 1424419"/>
                <a:gd name="connsiteX10-153" fmla="*/ 792288 w 1305333"/>
                <a:gd name="connsiteY10-154" fmla="*/ 1385653 h 1424419"/>
                <a:gd name="connsiteX11-155" fmla="*/ 522686 w 1305333"/>
                <a:gd name="connsiteY11-156" fmla="*/ 1384922 h 1424419"/>
                <a:gd name="connsiteX12-157" fmla="*/ 80344 w 1305333"/>
                <a:gd name="connsiteY12-158" fmla="*/ 1139323 h 1424419"/>
                <a:gd name="connsiteX13-159" fmla="*/ 68397 w 1305333"/>
                <a:gd name="connsiteY13-160" fmla="*/ 1130059 h 1424419"/>
                <a:gd name="connsiteX14-161" fmla="*/ 667 w 1305333"/>
                <a:gd name="connsiteY14-162" fmla="*/ 999105 h 1424419"/>
                <a:gd name="connsiteX15-163" fmla="*/ 0 w 1305333"/>
                <a:gd name="connsiteY15-164" fmla="*/ 972364 h 1424419"/>
                <a:gd name="connsiteX16-165" fmla="*/ 2496 w 1305333"/>
                <a:gd name="connsiteY16-166" fmla="*/ 463106 h 1424419"/>
                <a:gd name="connsiteX17-167" fmla="*/ 2458 w 1305333"/>
                <a:gd name="connsiteY17-168" fmla="*/ 429563 h 1424419"/>
                <a:gd name="connsiteX18-169" fmla="*/ 75248 w 1305333"/>
                <a:gd name="connsiteY18-170" fmla="*/ 303202 h 1424419"/>
                <a:gd name="connsiteX19-171" fmla="*/ 103465 w 1305333"/>
                <a:gd name="connsiteY19-172" fmla="*/ 288252 h 1424419"/>
                <a:gd name="connsiteX20-173" fmla="*/ 541533 w 1305333"/>
                <a:gd name="connsiteY20-174" fmla="*/ 38110 h 1424419"/>
                <a:gd name="connsiteX21-175" fmla="*/ 653528 w 1305333"/>
                <a:gd name="connsiteY21-176" fmla="*/ 0 h 1424419"/>
                <a:gd name="connsiteX0-177" fmla="*/ 653528 w 1305333"/>
                <a:gd name="connsiteY0-178" fmla="*/ 0 h 1424419"/>
                <a:gd name="connsiteX1-179" fmla="*/ 757287 w 1305333"/>
                <a:gd name="connsiteY1-180" fmla="*/ 32444 h 1424419"/>
                <a:gd name="connsiteX2-181" fmla="*/ 1206876 w 1305333"/>
                <a:gd name="connsiteY2-182" fmla="*/ 284945 h 1424419"/>
                <a:gd name="connsiteX3-183" fmla="*/ 1233464 w 1305333"/>
                <a:gd name="connsiteY3-184" fmla="*/ 306775 h 1424419"/>
                <a:gd name="connsiteX4-185" fmla="*/ 1301712 w 1305333"/>
                <a:gd name="connsiteY4-186" fmla="*/ 442384 h 1424419"/>
                <a:gd name="connsiteX5-187" fmla="*/ 1303099 w 1305333"/>
                <a:gd name="connsiteY5-188" fmla="*/ 495558 h 1424419"/>
                <a:gd name="connsiteX6-189" fmla="*/ 1303099 w 1305333"/>
                <a:gd name="connsiteY6-190" fmla="*/ 952393 h 1424419"/>
                <a:gd name="connsiteX7-191" fmla="*/ 1305306 w 1305333"/>
                <a:gd name="connsiteY7-192" fmla="*/ 990115 h 1424419"/>
                <a:gd name="connsiteX8-193" fmla="*/ 1193590 w 1305333"/>
                <a:gd name="connsiteY8-194" fmla="*/ 1159518 h 1424419"/>
                <a:gd name="connsiteX9-195" fmla="*/ 1172881 w 1305333"/>
                <a:gd name="connsiteY9-196" fmla="*/ 1179342 h 1424419"/>
                <a:gd name="connsiteX10-197" fmla="*/ 792288 w 1305333"/>
                <a:gd name="connsiteY10-198" fmla="*/ 1385653 h 1424419"/>
                <a:gd name="connsiteX11-199" fmla="*/ 522686 w 1305333"/>
                <a:gd name="connsiteY11-200" fmla="*/ 1384922 h 1424419"/>
                <a:gd name="connsiteX12-201" fmla="*/ 80344 w 1305333"/>
                <a:gd name="connsiteY12-202" fmla="*/ 1139323 h 1424419"/>
                <a:gd name="connsiteX13-203" fmla="*/ 68397 w 1305333"/>
                <a:gd name="connsiteY13-204" fmla="*/ 1130059 h 1424419"/>
                <a:gd name="connsiteX14-205" fmla="*/ 667 w 1305333"/>
                <a:gd name="connsiteY14-206" fmla="*/ 999105 h 1424419"/>
                <a:gd name="connsiteX15-207" fmla="*/ 0 w 1305333"/>
                <a:gd name="connsiteY15-208" fmla="*/ 972364 h 1424419"/>
                <a:gd name="connsiteX16-209" fmla="*/ 2496 w 1305333"/>
                <a:gd name="connsiteY16-210" fmla="*/ 463106 h 1424419"/>
                <a:gd name="connsiteX17-211" fmla="*/ 2458 w 1305333"/>
                <a:gd name="connsiteY17-212" fmla="*/ 429563 h 1424419"/>
                <a:gd name="connsiteX18-213" fmla="*/ 75248 w 1305333"/>
                <a:gd name="connsiteY18-214" fmla="*/ 303202 h 1424419"/>
                <a:gd name="connsiteX19-215" fmla="*/ 103465 w 1305333"/>
                <a:gd name="connsiteY19-216" fmla="*/ 288252 h 1424419"/>
                <a:gd name="connsiteX20-217" fmla="*/ 541533 w 1305333"/>
                <a:gd name="connsiteY20-218" fmla="*/ 38110 h 1424419"/>
                <a:gd name="connsiteX21-219" fmla="*/ 653528 w 1305333"/>
                <a:gd name="connsiteY21-220" fmla="*/ 0 h 1424419"/>
                <a:gd name="connsiteX0-221" fmla="*/ 653528 w 1305333"/>
                <a:gd name="connsiteY0-222" fmla="*/ 0 h 1424419"/>
                <a:gd name="connsiteX1-223" fmla="*/ 757287 w 1305333"/>
                <a:gd name="connsiteY1-224" fmla="*/ 32444 h 1424419"/>
                <a:gd name="connsiteX2-225" fmla="*/ 1206876 w 1305333"/>
                <a:gd name="connsiteY2-226" fmla="*/ 284945 h 1424419"/>
                <a:gd name="connsiteX3-227" fmla="*/ 1233464 w 1305333"/>
                <a:gd name="connsiteY3-228" fmla="*/ 306775 h 1424419"/>
                <a:gd name="connsiteX4-229" fmla="*/ 1301712 w 1305333"/>
                <a:gd name="connsiteY4-230" fmla="*/ 442384 h 1424419"/>
                <a:gd name="connsiteX5-231" fmla="*/ 1303099 w 1305333"/>
                <a:gd name="connsiteY5-232" fmla="*/ 495558 h 1424419"/>
                <a:gd name="connsiteX6-233" fmla="*/ 1303099 w 1305333"/>
                <a:gd name="connsiteY6-234" fmla="*/ 952393 h 1424419"/>
                <a:gd name="connsiteX7-235" fmla="*/ 1305306 w 1305333"/>
                <a:gd name="connsiteY7-236" fmla="*/ 990115 h 1424419"/>
                <a:gd name="connsiteX8-237" fmla="*/ 1193590 w 1305333"/>
                <a:gd name="connsiteY8-238" fmla="*/ 1159518 h 1424419"/>
                <a:gd name="connsiteX9-239" fmla="*/ 1172881 w 1305333"/>
                <a:gd name="connsiteY9-240" fmla="*/ 1179342 h 1424419"/>
                <a:gd name="connsiteX10-241" fmla="*/ 792288 w 1305333"/>
                <a:gd name="connsiteY10-242" fmla="*/ 1385653 h 1424419"/>
                <a:gd name="connsiteX11-243" fmla="*/ 522686 w 1305333"/>
                <a:gd name="connsiteY11-244" fmla="*/ 1384922 h 1424419"/>
                <a:gd name="connsiteX12-245" fmla="*/ 80344 w 1305333"/>
                <a:gd name="connsiteY12-246" fmla="*/ 1139323 h 1424419"/>
                <a:gd name="connsiteX13-247" fmla="*/ 68397 w 1305333"/>
                <a:gd name="connsiteY13-248" fmla="*/ 1130059 h 1424419"/>
                <a:gd name="connsiteX14-249" fmla="*/ 667 w 1305333"/>
                <a:gd name="connsiteY14-250" fmla="*/ 999105 h 1424419"/>
                <a:gd name="connsiteX15-251" fmla="*/ 0 w 1305333"/>
                <a:gd name="connsiteY15-252" fmla="*/ 972364 h 1424419"/>
                <a:gd name="connsiteX16-253" fmla="*/ 2496 w 1305333"/>
                <a:gd name="connsiteY16-254" fmla="*/ 463106 h 1424419"/>
                <a:gd name="connsiteX17-255" fmla="*/ 2458 w 1305333"/>
                <a:gd name="connsiteY17-256" fmla="*/ 429563 h 1424419"/>
                <a:gd name="connsiteX18-257" fmla="*/ 75248 w 1305333"/>
                <a:gd name="connsiteY18-258" fmla="*/ 303202 h 1424419"/>
                <a:gd name="connsiteX19-259" fmla="*/ 103465 w 1305333"/>
                <a:gd name="connsiteY19-260" fmla="*/ 288252 h 1424419"/>
                <a:gd name="connsiteX20-261" fmla="*/ 541533 w 1305333"/>
                <a:gd name="connsiteY20-262" fmla="*/ 38110 h 1424419"/>
                <a:gd name="connsiteX21-263" fmla="*/ 653528 w 1305333"/>
                <a:gd name="connsiteY21-264" fmla="*/ 0 h 1424419"/>
                <a:gd name="connsiteX0-265" fmla="*/ 653528 w 1305333"/>
                <a:gd name="connsiteY0-266" fmla="*/ 0 h 1424419"/>
                <a:gd name="connsiteX1-267" fmla="*/ 757287 w 1305333"/>
                <a:gd name="connsiteY1-268" fmla="*/ 32444 h 1424419"/>
                <a:gd name="connsiteX2-269" fmla="*/ 1206876 w 1305333"/>
                <a:gd name="connsiteY2-270" fmla="*/ 284945 h 1424419"/>
                <a:gd name="connsiteX3-271" fmla="*/ 1233464 w 1305333"/>
                <a:gd name="connsiteY3-272" fmla="*/ 306775 h 1424419"/>
                <a:gd name="connsiteX4-273" fmla="*/ 1301712 w 1305333"/>
                <a:gd name="connsiteY4-274" fmla="*/ 442384 h 1424419"/>
                <a:gd name="connsiteX5-275" fmla="*/ 1303099 w 1305333"/>
                <a:gd name="connsiteY5-276" fmla="*/ 495558 h 1424419"/>
                <a:gd name="connsiteX6-277" fmla="*/ 1303099 w 1305333"/>
                <a:gd name="connsiteY6-278" fmla="*/ 952393 h 1424419"/>
                <a:gd name="connsiteX7-279" fmla="*/ 1305306 w 1305333"/>
                <a:gd name="connsiteY7-280" fmla="*/ 990115 h 1424419"/>
                <a:gd name="connsiteX8-281" fmla="*/ 1193590 w 1305333"/>
                <a:gd name="connsiteY8-282" fmla="*/ 1159518 h 1424419"/>
                <a:gd name="connsiteX9-283" fmla="*/ 1172881 w 1305333"/>
                <a:gd name="connsiteY9-284" fmla="*/ 1179342 h 1424419"/>
                <a:gd name="connsiteX10-285" fmla="*/ 792288 w 1305333"/>
                <a:gd name="connsiteY10-286" fmla="*/ 1385653 h 1424419"/>
                <a:gd name="connsiteX11-287" fmla="*/ 522686 w 1305333"/>
                <a:gd name="connsiteY11-288" fmla="*/ 1384922 h 1424419"/>
                <a:gd name="connsiteX12-289" fmla="*/ 80344 w 1305333"/>
                <a:gd name="connsiteY12-290" fmla="*/ 1139323 h 1424419"/>
                <a:gd name="connsiteX13-291" fmla="*/ 68397 w 1305333"/>
                <a:gd name="connsiteY13-292" fmla="*/ 1130059 h 1424419"/>
                <a:gd name="connsiteX14-293" fmla="*/ 667 w 1305333"/>
                <a:gd name="connsiteY14-294" fmla="*/ 999105 h 1424419"/>
                <a:gd name="connsiteX15-295" fmla="*/ 0 w 1305333"/>
                <a:gd name="connsiteY15-296" fmla="*/ 972364 h 1424419"/>
                <a:gd name="connsiteX16-297" fmla="*/ 2496 w 1305333"/>
                <a:gd name="connsiteY16-298" fmla="*/ 463106 h 1424419"/>
                <a:gd name="connsiteX17-299" fmla="*/ 2458 w 1305333"/>
                <a:gd name="connsiteY17-300" fmla="*/ 429563 h 1424419"/>
                <a:gd name="connsiteX18-301" fmla="*/ 75248 w 1305333"/>
                <a:gd name="connsiteY18-302" fmla="*/ 303202 h 1424419"/>
                <a:gd name="connsiteX19-303" fmla="*/ 103465 w 1305333"/>
                <a:gd name="connsiteY19-304" fmla="*/ 288252 h 1424419"/>
                <a:gd name="connsiteX20-305" fmla="*/ 541533 w 1305333"/>
                <a:gd name="connsiteY20-306" fmla="*/ 38110 h 1424419"/>
                <a:gd name="connsiteX21-307" fmla="*/ 653528 w 1305333"/>
                <a:gd name="connsiteY21-308" fmla="*/ 0 h 1424419"/>
                <a:gd name="connsiteX0-309" fmla="*/ 653528 w 1305333"/>
                <a:gd name="connsiteY0-310" fmla="*/ 0 h 1424419"/>
                <a:gd name="connsiteX1-311" fmla="*/ 757287 w 1305333"/>
                <a:gd name="connsiteY1-312" fmla="*/ 32444 h 1424419"/>
                <a:gd name="connsiteX2-313" fmla="*/ 1206876 w 1305333"/>
                <a:gd name="connsiteY2-314" fmla="*/ 284945 h 1424419"/>
                <a:gd name="connsiteX3-315" fmla="*/ 1233464 w 1305333"/>
                <a:gd name="connsiteY3-316" fmla="*/ 306775 h 1424419"/>
                <a:gd name="connsiteX4-317" fmla="*/ 1301712 w 1305333"/>
                <a:gd name="connsiteY4-318" fmla="*/ 442384 h 1424419"/>
                <a:gd name="connsiteX5-319" fmla="*/ 1303099 w 1305333"/>
                <a:gd name="connsiteY5-320" fmla="*/ 495558 h 1424419"/>
                <a:gd name="connsiteX6-321" fmla="*/ 1303099 w 1305333"/>
                <a:gd name="connsiteY6-322" fmla="*/ 952393 h 1424419"/>
                <a:gd name="connsiteX7-323" fmla="*/ 1305306 w 1305333"/>
                <a:gd name="connsiteY7-324" fmla="*/ 990115 h 1424419"/>
                <a:gd name="connsiteX8-325" fmla="*/ 1193590 w 1305333"/>
                <a:gd name="connsiteY8-326" fmla="*/ 1159518 h 1424419"/>
                <a:gd name="connsiteX9-327" fmla="*/ 1172881 w 1305333"/>
                <a:gd name="connsiteY9-328" fmla="*/ 1179342 h 1424419"/>
                <a:gd name="connsiteX10-329" fmla="*/ 792288 w 1305333"/>
                <a:gd name="connsiteY10-330" fmla="*/ 1385653 h 1424419"/>
                <a:gd name="connsiteX11-331" fmla="*/ 522686 w 1305333"/>
                <a:gd name="connsiteY11-332" fmla="*/ 1384922 h 1424419"/>
                <a:gd name="connsiteX12-333" fmla="*/ 80344 w 1305333"/>
                <a:gd name="connsiteY12-334" fmla="*/ 1139323 h 1424419"/>
                <a:gd name="connsiteX13-335" fmla="*/ 68397 w 1305333"/>
                <a:gd name="connsiteY13-336" fmla="*/ 1130059 h 1424419"/>
                <a:gd name="connsiteX14-337" fmla="*/ 667 w 1305333"/>
                <a:gd name="connsiteY14-338" fmla="*/ 999105 h 1424419"/>
                <a:gd name="connsiteX15-339" fmla="*/ 0 w 1305333"/>
                <a:gd name="connsiteY15-340" fmla="*/ 972364 h 1424419"/>
                <a:gd name="connsiteX16-341" fmla="*/ 2496 w 1305333"/>
                <a:gd name="connsiteY16-342" fmla="*/ 463106 h 1424419"/>
                <a:gd name="connsiteX17-343" fmla="*/ 2458 w 1305333"/>
                <a:gd name="connsiteY17-344" fmla="*/ 429563 h 1424419"/>
                <a:gd name="connsiteX18-345" fmla="*/ 75248 w 1305333"/>
                <a:gd name="connsiteY18-346" fmla="*/ 303202 h 1424419"/>
                <a:gd name="connsiteX19-347" fmla="*/ 103465 w 1305333"/>
                <a:gd name="connsiteY19-348" fmla="*/ 288252 h 1424419"/>
                <a:gd name="connsiteX20-349" fmla="*/ 541533 w 1305333"/>
                <a:gd name="connsiteY20-350" fmla="*/ 38110 h 1424419"/>
                <a:gd name="connsiteX21-351" fmla="*/ 653528 w 1305333"/>
                <a:gd name="connsiteY21-352" fmla="*/ 0 h 1424419"/>
                <a:gd name="connsiteX0-353" fmla="*/ 653528 w 1305333"/>
                <a:gd name="connsiteY0-354" fmla="*/ 0 h 1424419"/>
                <a:gd name="connsiteX1-355" fmla="*/ 757287 w 1305333"/>
                <a:gd name="connsiteY1-356" fmla="*/ 32444 h 1424419"/>
                <a:gd name="connsiteX2-357" fmla="*/ 1206876 w 1305333"/>
                <a:gd name="connsiteY2-358" fmla="*/ 284945 h 1424419"/>
                <a:gd name="connsiteX3-359" fmla="*/ 1233464 w 1305333"/>
                <a:gd name="connsiteY3-360" fmla="*/ 306775 h 1424419"/>
                <a:gd name="connsiteX4-361" fmla="*/ 1301712 w 1305333"/>
                <a:gd name="connsiteY4-362" fmla="*/ 442384 h 1424419"/>
                <a:gd name="connsiteX5-363" fmla="*/ 1303099 w 1305333"/>
                <a:gd name="connsiteY5-364" fmla="*/ 495558 h 1424419"/>
                <a:gd name="connsiteX6-365" fmla="*/ 1303099 w 1305333"/>
                <a:gd name="connsiteY6-366" fmla="*/ 952393 h 1424419"/>
                <a:gd name="connsiteX7-367" fmla="*/ 1305306 w 1305333"/>
                <a:gd name="connsiteY7-368" fmla="*/ 990115 h 1424419"/>
                <a:gd name="connsiteX8-369" fmla="*/ 1193590 w 1305333"/>
                <a:gd name="connsiteY8-370" fmla="*/ 1159518 h 1424419"/>
                <a:gd name="connsiteX9-371" fmla="*/ 1172881 w 1305333"/>
                <a:gd name="connsiteY9-372" fmla="*/ 1179342 h 1424419"/>
                <a:gd name="connsiteX10-373" fmla="*/ 792288 w 1305333"/>
                <a:gd name="connsiteY10-374" fmla="*/ 1385653 h 1424419"/>
                <a:gd name="connsiteX11-375" fmla="*/ 522686 w 1305333"/>
                <a:gd name="connsiteY11-376" fmla="*/ 1384922 h 1424419"/>
                <a:gd name="connsiteX12-377" fmla="*/ 80344 w 1305333"/>
                <a:gd name="connsiteY12-378" fmla="*/ 1139323 h 1424419"/>
                <a:gd name="connsiteX13-379" fmla="*/ 68397 w 1305333"/>
                <a:gd name="connsiteY13-380" fmla="*/ 1130059 h 1424419"/>
                <a:gd name="connsiteX14-381" fmla="*/ 667 w 1305333"/>
                <a:gd name="connsiteY14-382" fmla="*/ 999105 h 1424419"/>
                <a:gd name="connsiteX15-383" fmla="*/ 0 w 1305333"/>
                <a:gd name="connsiteY15-384" fmla="*/ 972364 h 1424419"/>
                <a:gd name="connsiteX16-385" fmla="*/ 2496 w 1305333"/>
                <a:gd name="connsiteY16-386" fmla="*/ 463106 h 1424419"/>
                <a:gd name="connsiteX17-387" fmla="*/ 2458 w 1305333"/>
                <a:gd name="connsiteY17-388" fmla="*/ 429563 h 1424419"/>
                <a:gd name="connsiteX18-389" fmla="*/ 75248 w 1305333"/>
                <a:gd name="connsiteY18-390" fmla="*/ 303202 h 1424419"/>
                <a:gd name="connsiteX19-391" fmla="*/ 106293 w 1305333"/>
                <a:gd name="connsiteY19-392" fmla="*/ 282597 h 1424419"/>
                <a:gd name="connsiteX20-393" fmla="*/ 541533 w 1305333"/>
                <a:gd name="connsiteY20-394" fmla="*/ 38110 h 1424419"/>
                <a:gd name="connsiteX21-395" fmla="*/ 653528 w 1305333"/>
                <a:gd name="connsiteY21-396" fmla="*/ 0 h 1424419"/>
                <a:gd name="connsiteX0-397" fmla="*/ 653528 w 1305333"/>
                <a:gd name="connsiteY0-398" fmla="*/ 0 h 1424419"/>
                <a:gd name="connsiteX1-399" fmla="*/ 757287 w 1305333"/>
                <a:gd name="connsiteY1-400" fmla="*/ 32444 h 1424419"/>
                <a:gd name="connsiteX2-401" fmla="*/ 1206876 w 1305333"/>
                <a:gd name="connsiteY2-402" fmla="*/ 284945 h 1424419"/>
                <a:gd name="connsiteX3-403" fmla="*/ 1237706 w 1305333"/>
                <a:gd name="connsiteY3-404" fmla="*/ 306775 h 1424419"/>
                <a:gd name="connsiteX4-405" fmla="*/ 1301712 w 1305333"/>
                <a:gd name="connsiteY4-406" fmla="*/ 442384 h 1424419"/>
                <a:gd name="connsiteX5-407" fmla="*/ 1303099 w 1305333"/>
                <a:gd name="connsiteY5-408" fmla="*/ 495558 h 1424419"/>
                <a:gd name="connsiteX6-409" fmla="*/ 1303099 w 1305333"/>
                <a:gd name="connsiteY6-410" fmla="*/ 952393 h 1424419"/>
                <a:gd name="connsiteX7-411" fmla="*/ 1305306 w 1305333"/>
                <a:gd name="connsiteY7-412" fmla="*/ 990115 h 1424419"/>
                <a:gd name="connsiteX8-413" fmla="*/ 1193590 w 1305333"/>
                <a:gd name="connsiteY8-414" fmla="*/ 1159518 h 1424419"/>
                <a:gd name="connsiteX9-415" fmla="*/ 1172881 w 1305333"/>
                <a:gd name="connsiteY9-416" fmla="*/ 1179342 h 1424419"/>
                <a:gd name="connsiteX10-417" fmla="*/ 792288 w 1305333"/>
                <a:gd name="connsiteY10-418" fmla="*/ 1385653 h 1424419"/>
                <a:gd name="connsiteX11-419" fmla="*/ 522686 w 1305333"/>
                <a:gd name="connsiteY11-420" fmla="*/ 1384922 h 1424419"/>
                <a:gd name="connsiteX12-421" fmla="*/ 80344 w 1305333"/>
                <a:gd name="connsiteY12-422" fmla="*/ 1139323 h 1424419"/>
                <a:gd name="connsiteX13-423" fmla="*/ 68397 w 1305333"/>
                <a:gd name="connsiteY13-424" fmla="*/ 1130059 h 1424419"/>
                <a:gd name="connsiteX14-425" fmla="*/ 667 w 1305333"/>
                <a:gd name="connsiteY14-426" fmla="*/ 999105 h 1424419"/>
                <a:gd name="connsiteX15-427" fmla="*/ 0 w 1305333"/>
                <a:gd name="connsiteY15-428" fmla="*/ 972364 h 1424419"/>
                <a:gd name="connsiteX16-429" fmla="*/ 2496 w 1305333"/>
                <a:gd name="connsiteY16-430" fmla="*/ 463106 h 1424419"/>
                <a:gd name="connsiteX17-431" fmla="*/ 2458 w 1305333"/>
                <a:gd name="connsiteY17-432" fmla="*/ 429563 h 1424419"/>
                <a:gd name="connsiteX18-433" fmla="*/ 75248 w 1305333"/>
                <a:gd name="connsiteY18-434" fmla="*/ 303202 h 1424419"/>
                <a:gd name="connsiteX19-435" fmla="*/ 106293 w 1305333"/>
                <a:gd name="connsiteY19-436" fmla="*/ 282597 h 1424419"/>
                <a:gd name="connsiteX20-437" fmla="*/ 541533 w 1305333"/>
                <a:gd name="connsiteY20-438" fmla="*/ 38110 h 1424419"/>
                <a:gd name="connsiteX21-439" fmla="*/ 653528 w 1305333"/>
                <a:gd name="connsiteY21-440" fmla="*/ 0 h 1424419"/>
                <a:gd name="connsiteX0-441" fmla="*/ 653528 w 1305333"/>
                <a:gd name="connsiteY0-442" fmla="*/ 0 h 1424419"/>
                <a:gd name="connsiteX1-443" fmla="*/ 757287 w 1305333"/>
                <a:gd name="connsiteY1-444" fmla="*/ 32444 h 1424419"/>
                <a:gd name="connsiteX2-445" fmla="*/ 1206876 w 1305333"/>
                <a:gd name="connsiteY2-446" fmla="*/ 284945 h 1424419"/>
                <a:gd name="connsiteX3-447" fmla="*/ 1237706 w 1305333"/>
                <a:gd name="connsiteY3-448" fmla="*/ 306775 h 1424419"/>
                <a:gd name="connsiteX4-449" fmla="*/ 1301712 w 1305333"/>
                <a:gd name="connsiteY4-450" fmla="*/ 442384 h 1424419"/>
                <a:gd name="connsiteX5-451" fmla="*/ 1303099 w 1305333"/>
                <a:gd name="connsiteY5-452" fmla="*/ 495558 h 1424419"/>
                <a:gd name="connsiteX6-453" fmla="*/ 1303099 w 1305333"/>
                <a:gd name="connsiteY6-454" fmla="*/ 952393 h 1424419"/>
                <a:gd name="connsiteX7-455" fmla="*/ 1305306 w 1305333"/>
                <a:gd name="connsiteY7-456" fmla="*/ 990115 h 1424419"/>
                <a:gd name="connsiteX8-457" fmla="*/ 1211970 w 1305333"/>
                <a:gd name="connsiteY8-458" fmla="*/ 1149621 h 1424419"/>
                <a:gd name="connsiteX9-459" fmla="*/ 1172881 w 1305333"/>
                <a:gd name="connsiteY9-460" fmla="*/ 1179342 h 1424419"/>
                <a:gd name="connsiteX10-461" fmla="*/ 792288 w 1305333"/>
                <a:gd name="connsiteY10-462" fmla="*/ 1385653 h 1424419"/>
                <a:gd name="connsiteX11-463" fmla="*/ 522686 w 1305333"/>
                <a:gd name="connsiteY11-464" fmla="*/ 1384922 h 1424419"/>
                <a:gd name="connsiteX12-465" fmla="*/ 80344 w 1305333"/>
                <a:gd name="connsiteY12-466" fmla="*/ 1139323 h 1424419"/>
                <a:gd name="connsiteX13-467" fmla="*/ 68397 w 1305333"/>
                <a:gd name="connsiteY13-468" fmla="*/ 1130059 h 1424419"/>
                <a:gd name="connsiteX14-469" fmla="*/ 667 w 1305333"/>
                <a:gd name="connsiteY14-470" fmla="*/ 999105 h 1424419"/>
                <a:gd name="connsiteX15-471" fmla="*/ 0 w 1305333"/>
                <a:gd name="connsiteY15-472" fmla="*/ 972364 h 1424419"/>
                <a:gd name="connsiteX16-473" fmla="*/ 2496 w 1305333"/>
                <a:gd name="connsiteY16-474" fmla="*/ 463106 h 1424419"/>
                <a:gd name="connsiteX17-475" fmla="*/ 2458 w 1305333"/>
                <a:gd name="connsiteY17-476" fmla="*/ 429563 h 1424419"/>
                <a:gd name="connsiteX18-477" fmla="*/ 75248 w 1305333"/>
                <a:gd name="connsiteY18-478" fmla="*/ 303202 h 1424419"/>
                <a:gd name="connsiteX19-479" fmla="*/ 106293 w 1305333"/>
                <a:gd name="connsiteY19-480" fmla="*/ 282597 h 1424419"/>
                <a:gd name="connsiteX20-481" fmla="*/ 541533 w 1305333"/>
                <a:gd name="connsiteY20-482" fmla="*/ 38110 h 1424419"/>
                <a:gd name="connsiteX21-483" fmla="*/ 653528 w 1305333"/>
                <a:gd name="connsiteY21-484" fmla="*/ 0 h 1424419"/>
                <a:gd name="connsiteX0-485" fmla="*/ 653528 w 1305333"/>
                <a:gd name="connsiteY0-486" fmla="*/ 0 h 1424419"/>
                <a:gd name="connsiteX1-487" fmla="*/ 757287 w 1305333"/>
                <a:gd name="connsiteY1-488" fmla="*/ 32444 h 1424419"/>
                <a:gd name="connsiteX2-489" fmla="*/ 1206876 w 1305333"/>
                <a:gd name="connsiteY2-490" fmla="*/ 284945 h 1424419"/>
                <a:gd name="connsiteX3-491" fmla="*/ 1237706 w 1305333"/>
                <a:gd name="connsiteY3-492" fmla="*/ 306775 h 1424419"/>
                <a:gd name="connsiteX4-493" fmla="*/ 1301712 w 1305333"/>
                <a:gd name="connsiteY4-494" fmla="*/ 442384 h 1424419"/>
                <a:gd name="connsiteX5-495" fmla="*/ 1303099 w 1305333"/>
                <a:gd name="connsiteY5-496" fmla="*/ 495558 h 1424419"/>
                <a:gd name="connsiteX6-497" fmla="*/ 1303099 w 1305333"/>
                <a:gd name="connsiteY6-498" fmla="*/ 952393 h 1424419"/>
                <a:gd name="connsiteX7-499" fmla="*/ 1305306 w 1305333"/>
                <a:gd name="connsiteY7-500" fmla="*/ 990115 h 1424419"/>
                <a:gd name="connsiteX8-501" fmla="*/ 1236006 w 1305333"/>
                <a:gd name="connsiteY8-502" fmla="*/ 1160932 h 1424419"/>
                <a:gd name="connsiteX9-503" fmla="*/ 1172881 w 1305333"/>
                <a:gd name="connsiteY9-504" fmla="*/ 1179342 h 1424419"/>
                <a:gd name="connsiteX10-505" fmla="*/ 792288 w 1305333"/>
                <a:gd name="connsiteY10-506" fmla="*/ 1385653 h 1424419"/>
                <a:gd name="connsiteX11-507" fmla="*/ 522686 w 1305333"/>
                <a:gd name="connsiteY11-508" fmla="*/ 1384922 h 1424419"/>
                <a:gd name="connsiteX12-509" fmla="*/ 80344 w 1305333"/>
                <a:gd name="connsiteY12-510" fmla="*/ 1139323 h 1424419"/>
                <a:gd name="connsiteX13-511" fmla="*/ 68397 w 1305333"/>
                <a:gd name="connsiteY13-512" fmla="*/ 1130059 h 1424419"/>
                <a:gd name="connsiteX14-513" fmla="*/ 667 w 1305333"/>
                <a:gd name="connsiteY14-514" fmla="*/ 999105 h 1424419"/>
                <a:gd name="connsiteX15-515" fmla="*/ 0 w 1305333"/>
                <a:gd name="connsiteY15-516" fmla="*/ 972364 h 1424419"/>
                <a:gd name="connsiteX16-517" fmla="*/ 2496 w 1305333"/>
                <a:gd name="connsiteY16-518" fmla="*/ 463106 h 1424419"/>
                <a:gd name="connsiteX17-519" fmla="*/ 2458 w 1305333"/>
                <a:gd name="connsiteY17-520" fmla="*/ 429563 h 1424419"/>
                <a:gd name="connsiteX18-521" fmla="*/ 75248 w 1305333"/>
                <a:gd name="connsiteY18-522" fmla="*/ 303202 h 1424419"/>
                <a:gd name="connsiteX19-523" fmla="*/ 106293 w 1305333"/>
                <a:gd name="connsiteY19-524" fmla="*/ 282597 h 1424419"/>
                <a:gd name="connsiteX20-525" fmla="*/ 541533 w 1305333"/>
                <a:gd name="connsiteY20-526" fmla="*/ 38110 h 1424419"/>
                <a:gd name="connsiteX21-527" fmla="*/ 653528 w 1305333"/>
                <a:gd name="connsiteY21-528" fmla="*/ 0 h 1424419"/>
                <a:gd name="connsiteX0-529" fmla="*/ 653528 w 1313169"/>
                <a:gd name="connsiteY0-530" fmla="*/ 0 h 1424419"/>
                <a:gd name="connsiteX1-531" fmla="*/ 757287 w 1313169"/>
                <a:gd name="connsiteY1-532" fmla="*/ 32444 h 1424419"/>
                <a:gd name="connsiteX2-533" fmla="*/ 1206876 w 1313169"/>
                <a:gd name="connsiteY2-534" fmla="*/ 284945 h 1424419"/>
                <a:gd name="connsiteX3-535" fmla="*/ 1237706 w 1313169"/>
                <a:gd name="connsiteY3-536" fmla="*/ 306775 h 1424419"/>
                <a:gd name="connsiteX4-537" fmla="*/ 1301712 w 1313169"/>
                <a:gd name="connsiteY4-538" fmla="*/ 442384 h 1424419"/>
                <a:gd name="connsiteX5-539" fmla="*/ 1303099 w 1313169"/>
                <a:gd name="connsiteY5-540" fmla="*/ 495558 h 1424419"/>
                <a:gd name="connsiteX6-541" fmla="*/ 1303099 w 1313169"/>
                <a:gd name="connsiteY6-542" fmla="*/ 952393 h 1424419"/>
                <a:gd name="connsiteX7-543" fmla="*/ 1305306 w 1313169"/>
                <a:gd name="connsiteY7-544" fmla="*/ 990115 h 1424419"/>
                <a:gd name="connsiteX8-545" fmla="*/ 1271352 w 1313169"/>
                <a:gd name="connsiteY8-546" fmla="*/ 1142552 h 1424419"/>
                <a:gd name="connsiteX9-547" fmla="*/ 1172881 w 1313169"/>
                <a:gd name="connsiteY9-548" fmla="*/ 1179342 h 1424419"/>
                <a:gd name="connsiteX10-549" fmla="*/ 792288 w 1313169"/>
                <a:gd name="connsiteY10-550" fmla="*/ 1385653 h 1424419"/>
                <a:gd name="connsiteX11-551" fmla="*/ 522686 w 1313169"/>
                <a:gd name="connsiteY11-552" fmla="*/ 1384922 h 1424419"/>
                <a:gd name="connsiteX12-553" fmla="*/ 80344 w 1313169"/>
                <a:gd name="connsiteY12-554" fmla="*/ 1139323 h 1424419"/>
                <a:gd name="connsiteX13-555" fmla="*/ 68397 w 1313169"/>
                <a:gd name="connsiteY13-556" fmla="*/ 1130059 h 1424419"/>
                <a:gd name="connsiteX14-557" fmla="*/ 667 w 1313169"/>
                <a:gd name="connsiteY14-558" fmla="*/ 999105 h 1424419"/>
                <a:gd name="connsiteX15-559" fmla="*/ 0 w 1313169"/>
                <a:gd name="connsiteY15-560" fmla="*/ 972364 h 1424419"/>
                <a:gd name="connsiteX16-561" fmla="*/ 2496 w 1313169"/>
                <a:gd name="connsiteY16-562" fmla="*/ 463106 h 1424419"/>
                <a:gd name="connsiteX17-563" fmla="*/ 2458 w 1313169"/>
                <a:gd name="connsiteY17-564" fmla="*/ 429563 h 1424419"/>
                <a:gd name="connsiteX18-565" fmla="*/ 75248 w 1313169"/>
                <a:gd name="connsiteY18-566" fmla="*/ 303202 h 1424419"/>
                <a:gd name="connsiteX19-567" fmla="*/ 106293 w 1313169"/>
                <a:gd name="connsiteY19-568" fmla="*/ 282597 h 1424419"/>
                <a:gd name="connsiteX20-569" fmla="*/ 541533 w 1313169"/>
                <a:gd name="connsiteY20-570" fmla="*/ 38110 h 1424419"/>
                <a:gd name="connsiteX21-571" fmla="*/ 653528 w 1313169"/>
                <a:gd name="connsiteY21-572" fmla="*/ 0 h 1424419"/>
                <a:gd name="connsiteX0-573" fmla="*/ 653528 w 1306267"/>
                <a:gd name="connsiteY0-574" fmla="*/ 0 h 1424419"/>
                <a:gd name="connsiteX1-575" fmla="*/ 757287 w 1306267"/>
                <a:gd name="connsiteY1-576" fmla="*/ 32444 h 1424419"/>
                <a:gd name="connsiteX2-577" fmla="*/ 1206876 w 1306267"/>
                <a:gd name="connsiteY2-578" fmla="*/ 284945 h 1424419"/>
                <a:gd name="connsiteX3-579" fmla="*/ 1237706 w 1306267"/>
                <a:gd name="connsiteY3-580" fmla="*/ 306775 h 1424419"/>
                <a:gd name="connsiteX4-581" fmla="*/ 1301712 w 1306267"/>
                <a:gd name="connsiteY4-582" fmla="*/ 442384 h 1424419"/>
                <a:gd name="connsiteX5-583" fmla="*/ 1303099 w 1306267"/>
                <a:gd name="connsiteY5-584" fmla="*/ 495558 h 1424419"/>
                <a:gd name="connsiteX6-585" fmla="*/ 1303099 w 1306267"/>
                <a:gd name="connsiteY6-586" fmla="*/ 952393 h 1424419"/>
                <a:gd name="connsiteX7-587" fmla="*/ 1305306 w 1306267"/>
                <a:gd name="connsiteY7-588" fmla="*/ 990115 h 1424419"/>
                <a:gd name="connsiteX8-589" fmla="*/ 1255800 w 1306267"/>
                <a:gd name="connsiteY8-590" fmla="*/ 1142552 h 1424419"/>
                <a:gd name="connsiteX9-591" fmla="*/ 1172881 w 1306267"/>
                <a:gd name="connsiteY9-592" fmla="*/ 1179342 h 1424419"/>
                <a:gd name="connsiteX10-593" fmla="*/ 792288 w 1306267"/>
                <a:gd name="connsiteY10-594" fmla="*/ 1385653 h 1424419"/>
                <a:gd name="connsiteX11-595" fmla="*/ 522686 w 1306267"/>
                <a:gd name="connsiteY11-596" fmla="*/ 1384922 h 1424419"/>
                <a:gd name="connsiteX12-597" fmla="*/ 80344 w 1306267"/>
                <a:gd name="connsiteY12-598" fmla="*/ 1139323 h 1424419"/>
                <a:gd name="connsiteX13-599" fmla="*/ 68397 w 1306267"/>
                <a:gd name="connsiteY13-600" fmla="*/ 1130059 h 1424419"/>
                <a:gd name="connsiteX14-601" fmla="*/ 667 w 1306267"/>
                <a:gd name="connsiteY14-602" fmla="*/ 999105 h 1424419"/>
                <a:gd name="connsiteX15-603" fmla="*/ 0 w 1306267"/>
                <a:gd name="connsiteY15-604" fmla="*/ 972364 h 1424419"/>
                <a:gd name="connsiteX16-605" fmla="*/ 2496 w 1306267"/>
                <a:gd name="connsiteY16-606" fmla="*/ 463106 h 1424419"/>
                <a:gd name="connsiteX17-607" fmla="*/ 2458 w 1306267"/>
                <a:gd name="connsiteY17-608" fmla="*/ 429563 h 1424419"/>
                <a:gd name="connsiteX18-609" fmla="*/ 75248 w 1306267"/>
                <a:gd name="connsiteY18-610" fmla="*/ 303202 h 1424419"/>
                <a:gd name="connsiteX19-611" fmla="*/ 106293 w 1306267"/>
                <a:gd name="connsiteY19-612" fmla="*/ 282597 h 1424419"/>
                <a:gd name="connsiteX20-613" fmla="*/ 541533 w 1306267"/>
                <a:gd name="connsiteY20-614" fmla="*/ 38110 h 1424419"/>
                <a:gd name="connsiteX21-615" fmla="*/ 653528 w 1306267"/>
                <a:gd name="connsiteY21-616" fmla="*/ 0 h 1424419"/>
                <a:gd name="connsiteX0-617" fmla="*/ 653528 w 1306267"/>
                <a:gd name="connsiteY0-618" fmla="*/ 0 h 1424419"/>
                <a:gd name="connsiteX1-619" fmla="*/ 757287 w 1306267"/>
                <a:gd name="connsiteY1-620" fmla="*/ 32444 h 1424419"/>
                <a:gd name="connsiteX2-621" fmla="*/ 1206876 w 1306267"/>
                <a:gd name="connsiteY2-622" fmla="*/ 284945 h 1424419"/>
                <a:gd name="connsiteX3-623" fmla="*/ 1237706 w 1306267"/>
                <a:gd name="connsiteY3-624" fmla="*/ 306775 h 1424419"/>
                <a:gd name="connsiteX4-625" fmla="*/ 1301712 w 1306267"/>
                <a:gd name="connsiteY4-626" fmla="*/ 442384 h 1424419"/>
                <a:gd name="connsiteX5-627" fmla="*/ 1303099 w 1306267"/>
                <a:gd name="connsiteY5-628" fmla="*/ 495558 h 1424419"/>
                <a:gd name="connsiteX6-629" fmla="*/ 1303099 w 1306267"/>
                <a:gd name="connsiteY6-630" fmla="*/ 952393 h 1424419"/>
                <a:gd name="connsiteX7-631" fmla="*/ 1305306 w 1306267"/>
                <a:gd name="connsiteY7-632" fmla="*/ 990115 h 1424419"/>
                <a:gd name="connsiteX8-633" fmla="*/ 1255800 w 1306267"/>
                <a:gd name="connsiteY8-634" fmla="*/ 1142552 h 1424419"/>
                <a:gd name="connsiteX9-635" fmla="*/ 1172881 w 1306267"/>
                <a:gd name="connsiteY9-636" fmla="*/ 1179342 h 1424419"/>
                <a:gd name="connsiteX10-637" fmla="*/ 792288 w 1306267"/>
                <a:gd name="connsiteY10-638" fmla="*/ 1385653 h 1424419"/>
                <a:gd name="connsiteX11-639" fmla="*/ 522686 w 1306267"/>
                <a:gd name="connsiteY11-640" fmla="*/ 1384922 h 1424419"/>
                <a:gd name="connsiteX12-641" fmla="*/ 80344 w 1306267"/>
                <a:gd name="connsiteY12-642" fmla="*/ 1139323 h 1424419"/>
                <a:gd name="connsiteX13-643" fmla="*/ 61328 w 1306267"/>
                <a:gd name="connsiteY13-644" fmla="*/ 1127231 h 1424419"/>
                <a:gd name="connsiteX14-645" fmla="*/ 667 w 1306267"/>
                <a:gd name="connsiteY14-646" fmla="*/ 999105 h 1424419"/>
                <a:gd name="connsiteX15-647" fmla="*/ 0 w 1306267"/>
                <a:gd name="connsiteY15-648" fmla="*/ 972364 h 1424419"/>
                <a:gd name="connsiteX16-649" fmla="*/ 2496 w 1306267"/>
                <a:gd name="connsiteY16-650" fmla="*/ 463106 h 1424419"/>
                <a:gd name="connsiteX17-651" fmla="*/ 2458 w 1306267"/>
                <a:gd name="connsiteY17-652" fmla="*/ 429563 h 1424419"/>
                <a:gd name="connsiteX18-653" fmla="*/ 75248 w 1306267"/>
                <a:gd name="connsiteY18-654" fmla="*/ 303202 h 1424419"/>
                <a:gd name="connsiteX19-655" fmla="*/ 106293 w 1306267"/>
                <a:gd name="connsiteY19-656" fmla="*/ 282597 h 1424419"/>
                <a:gd name="connsiteX20-657" fmla="*/ 541533 w 1306267"/>
                <a:gd name="connsiteY20-658" fmla="*/ 38110 h 1424419"/>
                <a:gd name="connsiteX21-659" fmla="*/ 653528 w 1306267"/>
                <a:gd name="connsiteY21-660" fmla="*/ 0 h 1424419"/>
                <a:gd name="connsiteX0-661" fmla="*/ 653528 w 1306267"/>
                <a:gd name="connsiteY0-662" fmla="*/ 0 h 1424419"/>
                <a:gd name="connsiteX1-663" fmla="*/ 757287 w 1306267"/>
                <a:gd name="connsiteY1-664" fmla="*/ 32444 h 1424419"/>
                <a:gd name="connsiteX2-665" fmla="*/ 1206876 w 1306267"/>
                <a:gd name="connsiteY2-666" fmla="*/ 284945 h 1424419"/>
                <a:gd name="connsiteX3-667" fmla="*/ 1237706 w 1306267"/>
                <a:gd name="connsiteY3-668" fmla="*/ 306775 h 1424419"/>
                <a:gd name="connsiteX4-669" fmla="*/ 1301712 w 1306267"/>
                <a:gd name="connsiteY4-670" fmla="*/ 442384 h 1424419"/>
                <a:gd name="connsiteX5-671" fmla="*/ 1303099 w 1306267"/>
                <a:gd name="connsiteY5-672" fmla="*/ 495558 h 1424419"/>
                <a:gd name="connsiteX6-673" fmla="*/ 1303099 w 1306267"/>
                <a:gd name="connsiteY6-674" fmla="*/ 952393 h 1424419"/>
                <a:gd name="connsiteX7-675" fmla="*/ 1305306 w 1306267"/>
                <a:gd name="connsiteY7-676" fmla="*/ 990115 h 1424419"/>
                <a:gd name="connsiteX8-677" fmla="*/ 1255800 w 1306267"/>
                <a:gd name="connsiteY8-678" fmla="*/ 1142552 h 1424419"/>
                <a:gd name="connsiteX9-679" fmla="*/ 1172881 w 1306267"/>
                <a:gd name="connsiteY9-680" fmla="*/ 1179342 h 1424419"/>
                <a:gd name="connsiteX10-681" fmla="*/ 792288 w 1306267"/>
                <a:gd name="connsiteY10-682" fmla="*/ 1385653 h 1424419"/>
                <a:gd name="connsiteX11-683" fmla="*/ 522686 w 1306267"/>
                <a:gd name="connsiteY11-684" fmla="*/ 1384922 h 1424419"/>
                <a:gd name="connsiteX12-685" fmla="*/ 80344 w 1306267"/>
                <a:gd name="connsiteY12-686" fmla="*/ 1139323 h 1424419"/>
                <a:gd name="connsiteX13-687" fmla="*/ 61328 w 1306267"/>
                <a:gd name="connsiteY13-688" fmla="*/ 1127231 h 1424419"/>
                <a:gd name="connsiteX14-689" fmla="*/ 667 w 1306267"/>
                <a:gd name="connsiteY14-690" fmla="*/ 999105 h 1424419"/>
                <a:gd name="connsiteX15-691" fmla="*/ 0 w 1306267"/>
                <a:gd name="connsiteY15-692" fmla="*/ 972364 h 1424419"/>
                <a:gd name="connsiteX16-693" fmla="*/ 2496 w 1306267"/>
                <a:gd name="connsiteY16-694" fmla="*/ 463106 h 1424419"/>
                <a:gd name="connsiteX17-695" fmla="*/ 2458 w 1306267"/>
                <a:gd name="connsiteY17-696" fmla="*/ 429563 h 1424419"/>
                <a:gd name="connsiteX18-697" fmla="*/ 75248 w 1306267"/>
                <a:gd name="connsiteY18-698" fmla="*/ 303202 h 1424419"/>
                <a:gd name="connsiteX19-699" fmla="*/ 106293 w 1306267"/>
                <a:gd name="connsiteY19-700" fmla="*/ 282597 h 1424419"/>
                <a:gd name="connsiteX20-701" fmla="*/ 541533 w 1306267"/>
                <a:gd name="connsiteY20-702" fmla="*/ 38110 h 1424419"/>
                <a:gd name="connsiteX21-703" fmla="*/ 653528 w 1306267"/>
                <a:gd name="connsiteY21-704" fmla="*/ 0 h 1424419"/>
                <a:gd name="connsiteX0-705" fmla="*/ 653528 w 1306267"/>
                <a:gd name="connsiteY0-706" fmla="*/ 0 h 1424419"/>
                <a:gd name="connsiteX1-707" fmla="*/ 757287 w 1306267"/>
                <a:gd name="connsiteY1-708" fmla="*/ 32444 h 1424419"/>
                <a:gd name="connsiteX2-709" fmla="*/ 1206876 w 1306267"/>
                <a:gd name="connsiteY2-710" fmla="*/ 284945 h 1424419"/>
                <a:gd name="connsiteX3-711" fmla="*/ 1237706 w 1306267"/>
                <a:gd name="connsiteY3-712" fmla="*/ 306775 h 1424419"/>
                <a:gd name="connsiteX4-713" fmla="*/ 1301712 w 1306267"/>
                <a:gd name="connsiteY4-714" fmla="*/ 442384 h 1424419"/>
                <a:gd name="connsiteX5-715" fmla="*/ 1303099 w 1306267"/>
                <a:gd name="connsiteY5-716" fmla="*/ 495558 h 1424419"/>
                <a:gd name="connsiteX6-717" fmla="*/ 1303099 w 1306267"/>
                <a:gd name="connsiteY6-718" fmla="*/ 952393 h 1424419"/>
                <a:gd name="connsiteX7-719" fmla="*/ 1305306 w 1306267"/>
                <a:gd name="connsiteY7-720" fmla="*/ 990115 h 1424419"/>
                <a:gd name="connsiteX8-721" fmla="*/ 1255800 w 1306267"/>
                <a:gd name="connsiteY8-722" fmla="*/ 1142552 h 1424419"/>
                <a:gd name="connsiteX9-723" fmla="*/ 1172881 w 1306267"/>
                <a:gd name="connsiteY9-724" fmla="*/ 1179342 h 1424419"/>
                <a:gd name="connsiteX10-725" fmla="*/ 792288 w 1306267"/>
                <a:gd name="connsiteY10-726" fmla="*/ 1385653 h 1424419"/>
                <a:gd name="connsiteX11-727" fmla="*/ 522686 w 1306267"/>
                <a:gd name="connsiteY11-728" fmla="*/ 1384922 h 1424419"/>
                <a:gd name="connsiteX12-729" fmla="*/ 90241 w 1306267"/>
                <a:gd name="connsiteY12-730" fmla="*/ 1150634 h 1424419"/>
                <a:gd name="connsiteX13-731" fmla="*/ 61328 w 1306267"/>
                <a:gd name="connsiteY13-732" fmla="*/ 1127231 h 1424419"/>
                <a:gd name="connsiteX14-733" fmla="*/ 667 w 1306267"/>
                <a:gd name="connsiteY14-734" fmla="*/ 999105 h 1424419"/>
                <a:gd name="connsiteX15-735" fmla="*/ 0 w 1306267"/>
                <a:gd name="connsiteY15-736" fmla="*/ 972364 h 1424419"/>
                <a:gd name="connsiteX16-737" fmla="*/ 2496 w 1306267"/>
                <a:gd name="connsiteY16-738" fmla="*/ 463106 h 1424419"/>
                <a:gd name="connsiteX17-739" fmla="*/ 2458 w 1306267"/>
                <a:gd name="connsiteY17-740" fmla="*/ 429563 h 1424419"/>
                <a:gd name="connsiteX18-741" fmla="*/ 75248 w 1306267"/>
                <a:gd name="connsiteY18-742" fmla="*/ 303202 h 1424419"/>
                <a:gd name="connsiteX19-743" fmla="*/ 106293 w 1306267"/>
                <a:gd name="connsiteY19-744" fmla="*/ 282597 h 1424419"/>
                <a:gd name="connsiteX20-745" fmla="*/ 541533 w 1306267"/>
                <a:gd name="connsiteY20-746" fmla="*/ 38110 h 1424419"/>
                <a:gd name="connsiteX21-747" fmla="*/ 653528 w 1306267"/>
                <a:gd name="connsiteY21-748" fmla="*/ 0 h 1424419"/>
                <a:gd name="connsiteX0-749" fmla="*/ 653528 w 1306267"/>
                <a:gd name="connsiteY0-750" fmla="*/ 0 h 1424419"/>
                <a:gd name="connsiteX1-751" fmla="*/ 757287 w 1306267"/>
                <a:gd name="connsiteY1-752" fmla="*/ 32444 h 1424419"/>
                <a:gd name="connsiteX2-753" fmla="*/ 1206876 w 1306267"/>
                <a:gd name="connsiteY2-754" fmla="*/ 284945 h 1424419"/>
                <a:gd name="connsiteX3-755" fmla="*/ 1237706 w 1306267"/>
                <a:gd name="connsiteY3-756" fmla="*/ 306775 h 1424419"/>
                <a:gd name="connsiteX4-757" fmla="*/ 1301712 w 1306267"/>
                <a:gd name="connsiteY4-758" fmla="*/ 442384 h 1424419"/>
                <a:gd name="connsiteX5-759" fmla="*/ 1303099 w 1306267"/>
                <a:gd name="connsiteY5-760" fmla="*/ 495558 h 1424419"/>
                <a:gd name="connsiteX6-761" fmla="*/ 1303099 w 1306267"/>
                <a:gd name="connsiteY6-762" fmla="*/ 952393 h 1424419"/>
                <a:gd name="connsiteX7-763" fmla="*/ 1305306 w 1306267"/>
                <a:gd name="connsiteY7-764" fmla="*/ 990115 h 1424419"/>
                <a:gd name="connsiteX8-765" fmla="*/ 1255800 w 1306267"/>
                <a:gd name="connsiteY8-766" fmla="*/ 1142552 h 1424419"/>
                <a:gd name="connsiteX9-767" fmla="*/ 1172881 w 1306267"/>
                <a:gd name="connsiteY9-768" fmla="*/ 1179342 h 1424419"/>
                <a:gd name="connsiteX10-769" fmla="*/ 792288 w 1306267"/>
                <a:gd name="connsiteY10-770" fmla="*/ 1385653 h 1424419"/>
                <a:gd name="connsiteX11-771" fmla="*/ 522686 w 1306267"/>
                <a:gd name="connsiteY11-772" fmla="*/ 1384922 h 1424419"/>
                <a:gd name="connsiteX12-773" fmla="*/ 90241 w 1306267"/>
                <a:gd name="connsiteY12-774" fmla="*/ 1150634 h 1424419"/>
                <a:gd name="connsiteX13-775" fmla="*/ 61328 w 1306267"/>
                <a:gd name="connsiteY13-776" fmla="*/ 1127231 h 1424419"/>
                <a:gd name="connsiteX14-777" fmla="*/ 667 w 1306267"/>
                <a:gd name="connsiteY14-778" fmla="*/ 999105 h 1424419"/>
                <a:gd name="connsiteX15-779" fmla="*/ 0 w 1306267"/>
                <a:gd name="connsiteY15-780" fmla="*/ 972364 h 1424419"/>
                <a:gd name="connsiteX16-781" fmla="*/ 2496 w 1306267"/>
                <a:gd name="connsiteY16-782" fmla="*/ 463106 h 1424419"/>
                <a:gd name="connsiteX17-783" fmla="*/ 2458 w 1306267"/>
                <a:gd name="connsiteY17-784" fmla="*/ 429563 h 1424419"/>
                <a:gd name="connsiteX18-785" fmla="*/ 75248 w 1306267"/>
                <a:gd name="connsiteY18-786" fmla="*/ 303202 h 1424419"/>
                <a:gd name="connsiteX19-787" fmla="*/ 106293 w 1306267"/>
                <a:gd name="connsiteY19-788" fmla="*/ 282597 h 1424419"/>
                <a:gd name="connsiteX20-789" fmla="*/ 541533 w 1306267"/>
                <a:gd name="connsiteY20-790" fmla="*/ 38110 h 1424419"/>
                <a:gd name="connsiteX21-791" fmla="*/ 653528 w 1306267"/>
                <a:gd name="connsiteY21-792" fmla="*/ 0 h 1424419"/>
                <a:gd name="connsiteX0-793" fmla="*/ 653528 w 1306267"/>
                <a:gd name="connsiteY0-794" fmla="*/ 0 h 1424419"/>
                <a:gd name="connsiteX1-795" fmla="*/ 757287 w 1306267"/>
                <a:gd name="connsiteY1-796" fmla="*/ 32444 h 1424419"/>
                <a:gd name="connsiteX2-797" fmla="*/ 1206876 w 1306267"/>
                <a:gd name="connsiteY2-798" fmla="*/ 284945 h 1424419"/>
                <a:gd name="connsiteX3-799" fmla="*/ 1237706 w 1306267"/>
                <a:gd name="connsiteY3-800" fmla="*/ 306775 h 1424419"/>
                <a:gd name="connsiteX4-801" fmla="*/ 1301712 w 1306267"/>
                <a:gd name="connsiteY4-802" fmla="*/ 442384 h 1424419"/>
                <a:gd name="connsiteX5-803" fmla="*/ 1303099 w 1306267"/>
                <a:gd name="connsiteY5-804" fmla="*/ 495558 h 1424419"/>
                <a:gd name="connsiteX6-805" fmla="*/ 1303099 w 1306267"/>
                <a:gd name="connsiteY6-806" fmla="*/ 952393 h 1424419"/>
                <a:gd name="connsiteX7-807" fmla="*/ 1305306 w 1306267"/>
                <a:gd name="connsiteY7-808" fmla="*/ 990115 h 1424419"/>
                <a:gd name="connsiteX8-809" fmla="*/ 1255800 w 1306267"/>
                <a:gd name="connsiteY8-810" fmla="*/ 1142552 h 1424419"/>
                <a:gd name="connsiteX9-811" fmla="*/ 1172881 w 1306267"/>
                <a:gd name="connsiteY9-812" fmla="*/ 1179342 h 1424419"/>
                <a:gd name="connsiteX10-813" fmla="*/ 792288 w 1306267"/>
                <a:gd name="connsiteY10-814" fmla="*/ 1385653 h 1424419"/>
                <a:gd name="connsiteX11-815" fmla="*/ 522686 w 1306267"/>
                <a:gd name="connsiteY11-816" fmla="*/ 1384922 h 1424419"/>
                <a:gd name="connsiteX12-817" fmla="*/ 90241 w 1306267"/>
                <a:gd name="connsiteY12-818" fmla="*/ 1150634 h 1424419"/>
                <a:gd name="connsiteX13-819" fmla="*/ 61328 w 1306267"/>
                <a:gd name="connsiteY13-820" fmla="*/ 1127231 h 1424419"/>
                <a:gd name="connsiteX14-821" fmla="*/ 667 w 1306267"/>
                <a:gd name="connsiteY14-822" fmla="*/ 999105 h 1424419"/>
                <a:gd name="connsiteX15-823" fmla="*/ 0 w 1306267"/>
                <a:gd name="connsiteY15-824" fmla="*/ 972364 h 1424419"/>
                <a:gd name="connsiteX16-825" fmla="*/ 2496 w 1306267"/>
                <a:gd name="connsiteY16-826" fmla="*/ 463106 h 1424419"/>
                <a:gd name="connsiteX17-827" fmla="*/ 2458 w 1306267"/>
                <a:gd name="connsiteY17-828" fmla="*/ 429563 h 1424419"/>
                <a:gd name="connsiteX18-829" fmla="*/ 75248 w 1306267"/>
                <a:gd name="connsiteY18-830" fmla="*/ 303202 h 1424419"/>
                <a:gd name="connsiteX19-831" fmla="*/ 106293 w 1306267"/>
                <a:gd name="connsiteY19-832" fmla="*/ 282597 h 1424419"/>
                <a:gd name="connsiteX20-833" fmla="*/ 541533 w 1306267"/>
                <a:gd name="connsiteY20-834" fmla="*/ 38110 h 1424419"/>
                <a:gd name="connsiteX21-835" fmla="*/ 653528 w 1306267"/>
                <a:gd name="connsiteY21-836" fmla="*/ 0 h 1424419"/>
                <a:gd name="connsiteX0-837" fmla="*/ 653528 w 1306267"/>
                <a:gd name="connsiteY0-838" fmla="*/ 0 h 1424419"/>
                <a:gd name="connsiteX1-839" fmla="*/ 757287 w 1306267"/>
                <a:gd name="connsiteY1-840" fmla="*/ 32444 h 1424419"/>
                <a:gd name="connsiteX2-841" fmla="*/ 1206876 w 1306267"/>
                <a:gd name="connsiteY2-842" fmla="*/ 284945 h 1424419"/>
                <a:gd name="connsiteX3-843" fmla="*/ 1237706 w 1306267"/>
                <a:gd name="connsiteY3-844" fmla="*/ 306775 h 1424419"/>
                <a:gd name="connsiteX4-845" fmla="*/ 1301712 w 1306267"/>
                <a:gd name="connsiteY4-846" fmla="*/ 442384 h 1424419"/>
                <a:gd name="connsiteX5-847" fmla="*/ 1303099 w 1306267"/>
                <a:gd name="connsiteY5-848" fmla="*/ 495558 h 1424419"/>
                <a:gd name="connsiteX6-849" fmla="*/ 1303099 w 1306267"/>
                <a:gd name="connsiteY6-850" fmla="*/ 952393 h 1424419"/>
                <a:gd name="connsiteX7-851" fmla="*/ 1305306 w 1306267"/>
                <a:gd name="connsiteY7-852" fmla="*/ 990115 h 1424419"/>
                <a:gd name="connsiteX8-853" fmla="*/ 1255800 w 1306267"/>
                <a:gd name="connsiteY8-854" fmla="*/ 1142552 h 1424419"/>
                <a:gd name="connsiteX9-855" fmla="*/ 1172881 w 1306267"/>
                <a:gd name="connsiteY9-856" fmla="*/ 1179342 h 1424419"/>
                <a:gd name="connsiteX10-857" fmla="*/ 792288 w 1306267"/>
                <a:gd name="connsiteY10-858" fmla="*/ 1385653 h 1424419"/>
                <a:gd name="connsiteX11-859" fmla="*/ 522686 w 1306267"/>
                <a:gd name="connsiteY11-860" fmla="*/ 1384922 h 1424419"/>
                <a:gd name="connsiteX12-861" fmla="*/ 90241 w 1306267"/>
                <a:gd name="connsiteY12-862" fmla="*/ 1150634 h 1424419"/>
                <a:gd name="connsiteX13-863" fmla="*/ 61328 w 1306267"/>
                <a:gd name="connsiteY13-864" fmla="*/ 1127231 h 1424419"/>
                <a:gd name="connsiteX14-865" fmla="*/ 667 w 1306267"/>
                <a:gd name="connsiteY14-866" fmla="*/ 999105 h 1424419"/>
                <a:gd name="connsiteX15-867" fmla="*/ 0 w 1306267"/>
                <a:gd name="connsiteY15-868" fmla="*/ 972364 h 1424419"/>
                <a:gd name="connsiteX16-869" fmla="*/ 2496 w 1306267"/>
                <a:gd name="connsiteY16-870" fmla="*/ 463106 h 1424419"/>
                <a:gd name="connsiteX17-871" fmla="*/ 2458 w 1306267"/>
                <a:gd name="connsiteY17-872" fmla="*/ 429563 h 1424419"/>
                <a:gd name="connsiteX18-873" fmla="*/ 75248 w 1306267"/>
                <a:gd name="connsiteY18-874" fmla="*/ 303202 h 1424419"/>
                <a:gd name="connsiteX19-875" fmla="*/ 106293 w 1306267"/>
                <a:gd name="connsiteY19-876" fmla="*/ 282597 h 1424419"/>
                <a:gd name="connsiteX20-877" fmla="*/ 541533 w 1306267"/>
                <a:gd name="connsiteY20-878" fmla="*/ 38110 h 1424419"/>
                <a:gd name="connsiteX21-879" fmla="*/ 653528 w 1306267"/>
                <a:gd name="connsiteY21-880" fmla="*/ 0 h 1424419"/>
                <a:gd name="connsiteX0-881" fmla="*/ 653528 w 1306267"/>
                <a:gd name="connsiteY0-882" fmla="*/ 0 h 1424419"/>
                <a:gd name="connsiteX1-883" fmla="*/ 757287 w 1306267"/>
                <a:gd name="connsiteY1-884" fmla="*/ 32444 h 1424419"/>
                <a:gd name="connsiteX2-885" fmla="*/ 1206876 w 1306267"/>
                <a:gd name="connsiteY2-886" fmla="*/ 284945 h 1424419"/>
                <a:gd name="connsiteX3-887" fmla="*/ 1237706 w 1306267"/>
                <a:gd name="connsiteY3-888" fmla="*/ 306775 h 1424419"/>
                <a:gd name="connsiteX4-889" fmla="*/ 1301712 w 1306267"/>
                <a:gd name="connsiteY4-890" fmla="*/ 442384 h 1424419"/>
                <a:gd name="connsiteX5-891" fmla="*/ 1303099 w 1306267"/>
                <a:gd name="connsiteY5-892" fmla="*/ 495558 h 1424419"/>
                <a:gd name="connsiteX6-893" fmla="*/ 1303099 w 1306267"/>
                <a:gd name="connsiteY6-894" fmla="*/ 952393 h 1424419"/>
                <a:gd name="connsiteX7-895" fmla="*/ 1305306 w 1306267"/>
                <a:gd name="connsiteY7-896" fmla="*/ 990115 h 1424419"/>
                <a:gd name="connsiteX8-897" fmla="*/ 1255800 w 1306267"/>
                <a:gd name="connsiteY8-898" fmla="*/ 1142552 h 1424419"/>
                <a:gd name="connsiteX9-899" fmla="*/ 1172881 w 1306267"/>
                <a:gd name="connsiteY9-900" fmla="*/ 1179342 h 1424419"/>
                <a:gd name="connsiteX10-901" fmla="*/ 792288 w 1306267"/>
                <a:gd name="connsiteY10-902" fmla="*/ 1385653 h 1424419"/>
                <a:gd name="connsiteX11-903" fmla="*/ 522686 w 1306267"/>
                <a:gd name="connsiteY11-904" fmla="*/ 1384922 h 1424419"/>
                <a:gd name="connsiteX12-905" fmla="*/ 90241 w 1306267"/>
                <a:gd name="connsiteY12-906" fmla="*/ 1150634 h 1424419"/>
                <a:gd name="connsiteX13-907" fmla="*/ 55672 w 1306267"/>
                <a:gd name="connsiteY13-908" fmla="*/ 1124403 h 1424419"/>
                <a:gd name="connsiteX14-909" fmla="*/ 667 w 1306267"/>
                <a:gd name="connsiteY14-910" fmla="*/ 999105 h 1424419"/>
                <a:gd name="connsiteX15-911" fmla="*/ 0 w 1306267"/>
                <a:gd name="connsiteY15-912" fmla="*/ 972364 h 1424419"/>
                <a:gd name="connsiteX16-913" fmla="*/ 2496 w 1306267"/>
                <a:gd name="connsiteY16-914" fmla="*/ 463106 h 1424419"/>
                <a:gd name="connsiteX17-915" fmla="*/ 2458 w 1306267"/>
                <a:gd name="connsiteY17-916" fmla="*/ 429563 h 1424419"/>
                <a:gd name="connsiteX18-917" fmla="*/ 75248 w 1306267"/>
                <a:gd name="connsiteY18-918" fmla="*/ 303202 h 1424419"/>
                <a:gd name="connsiteX19-919" fmla="*/ 106293 w 1306267"/>
                <a:gd name="connsiteY19-920" fmla="*/ 282597 h 1424419"/>
                <a:gd name="connsiteX20-921" fmla="*/ 541533 w 1306267"/>
                <a:gd name="connsiteY20-922" fmla="*/ 38110 h 1424419"/>
                <a:gd name="connsiteX21-923" fmla="*/ 653528 w 1306267"/>
                <a:gd name="connsiteY21-924" fmla="*/ 0 h 1424419"/>
                <a:gd name="connsiteX0-925" fmla="*/ 653528 w 1306267"/>
                <a:gd name="connsiteY0-926" fmla="*/ 0 h 1424419"/>
                <a:gd name="connsiteX1-927" fmla="*/ 757287 w 1306267"/>
                <a:gd name="connsiteY1-928" fmla="*/ 32444 h 1424419"/>
                <a:gd name="connsiteX2-929" fmla="*/ 1206876 w 1306267"/>
                <a:gd name="connsiteY2-930" fmla="*/ 284945 h 1424419"/>
                <a:gd name="connsiteX3-931" fmla="*/ 1237706 w 1306267"/>
                <a:gd name="connsiteY3-932" fmla="*/ 306775 h 1424419"/>
                <a:gd name="connsiteX4-933" fmla="*/ 1301712 w 1306267"/>
                <a:gd name="connsiteY4-934" fmla="*/ 442384 h 1424419"/>
                <a:gd name="connsiteX5-935" fmla="*/ 1303099 w 1306267"/>
                <a:gd name="connsiteY5-936" fmla="*/ 495558 h 1424419"/>
                <a:gd name="connsiteX6-937" fmla="*/ 1303099 w 1306267"/>
                <a:gd name="connsiteY6-938" fmla="*/ 952393 h 1424419"/>
                <a:gd name="connsiteX7-939" fmla="*/ 1305306 w 1306267"/>
                <a:gd name="connsiteY7-940" fmla="*/ 990115 h 1424419"/>
                <a:gd name="connsiteX8-941" fmla="*/ 1255800 w 1306267"/>
                <a:gd name="connsiteY8-942" fmla="*/ 1142552 h 1424419"/>
                <a:gd name="connsiteX9-943" fmla="*/ 1172881 w 1306267"/>
                <a:gd name="connsiteY9-944" fmla="*/ 1179342 h 1424419"/>
                <a:gd name="connsiteX10-945" fmla="*/ 792288 w 1306267"/>
                <a:gd name="connsiteY10-946" fmla="*/ 1385653 h 1424419"/>
                <a:gd name="connsiteX11-947" fmla="*/ 522686 w 1306267"/>
                <a:gd name="connsiteY11-948" fmla="*/ 1384922 h 1424419"/>
                <a:gd name="connsiteX12-949" fmla="*/ 90241 w 1306267"/>
                <a:gd name="connsiteY12-950" fmla="*/ 1150634 h 1424419"/>
                <a:gd name="connsiteX13-951" fmla="*/ 55672 w 1306267"/>
                <a:gd name="connsiteY13-952" fmla="*/ 1124403 h 1424419"/>
                <a:gd name="connsiteX14-953" fmla="*/ 667 w 1306267"/>
                <a:gd name="connsiteY14-954" fmla="*/ 999105 h 1424419"/>
                <a:gd name="connsiteX15-955" fmla="*/ 0 w 1306267"/>
                <a:gd name="connsiteY15-956" fmla="*/ 972364 h 1424419"/>
                <a:gd name="connsiteX16-957" fmla="*/ 2496 w 1306267"/>
                <a:gd name="connsiteY16-958" fmla="*/ 463106 h 1424419"/>
                <a:gd name="connsiteX17-959" fmla="*/ 2458 w 1306267"/>
                <a:gd name="connsiteY17-960" fmla="*/ 429563 h 1424419"/>
                <a:gd name="connsiteX18-961" fmla="*/ 75248 w 1306267"/>
                <a:gd name="connsiteY18-962" fmla="*/ 303202 h 1424419"/>
                <a:gd name="connsiteX19-963" fmla="*/ 106293 w 1306267"/>
                <a:gd name="connsiteY19-964" fmla="*/ 282597 h 1424419"/>
                <a:gd name="connsiteX20-965" fmla="*/ 541533 w 1306267"/>
                <a:gd name="connsiteY20-966" fmla="*/ 38110 h 1424419"/>
                <a:gd name="connsiteX21-967" fmla="*/ 653528 w 1306267"/>
                <a:gd name="connsiteY21-968" fmla="*/ 0 h 1424419"/>
                <a:gd name="connsiteX0-969" fmla="*/ 653528 w 1306267"/>
                <a:gd name="connsiteY0-970" fmla="*/ 0 h 1424419"/>
                <a:gd name="connsiteX1-971" fmla="*/ 757287 w 1306267"/>
                <a:gd name="connsiteY1-972" fmla="*/ 32444 h 1424419"/>
                <a:gd name="connsiteX2-973" fmla="*/ 1206876 w 1306267"/>
                <a:gd name="connsiteY2-974" fmla="*/ 284945 h 1424419"/>
                <a:gd name="connsiteX3-975" fmla="*/ 1237706 w 1306267"/>
                <a:gd name="connsiteY3-976" fmla="*/ 306775 h 1424419"/>
                <a:gd name="connsiteX4-977" fmla="*/ 1301712 w 1306267"/>
                <a:gd name="connsiteY4-978" fmla="*/ 442384 h 1424419"/>
                <a:gd name="connsiteX5-979" fmla="*/ 1303099 w 1306267"/>
                <a:gd name="connsiteY5-980" fmla="*/ 495558 h 1424419"/>
                <a:gd name="connsiteX6-981" fmla="*/ 1303099 w 1306267"/>
                <a:gd name="connsiteY6-982" fmla="*/ 952393 h 1424419"/>
                <a:gd name="connsiteX7-983" fmla="*/ 1305306 w 1306267"/>
                <a:gd name="connsiteY7-984" fmla="*/ 990115 h 1424419"/>
                <a:gd name="connsiteX8-985" fmla="*/ 1255800 w 1306267"/>
                <a:gd name="connsiteY8-986" fmla="*/ 1142552 h 1424419"/>
                <a:gd name="connsiteX9-987" fmla="*/ 1172881 w 1306267"/>
                <a:gd name="connsiteY9-988" fmla="*/ 1179342 h 1424419"/>
                <a:gd name="connsiteX10-989" fmla="*/ 792288 w 1306267"/>
                <a:gd name="connsiteY10-990" fmla="*/ 1385653 h 1424419"/>
                <a:gd name="connsiteX11-991" fmla="*/ 522686 w 1306267"/>
                <a:gd name="connsiteY11-992" fmla="*/ 1384922 h 1424419"/>
                <a:gd name="connsiteX12-993" fmla="*/ 90241 w 1306267"/>
                <a:gd name="connsiteY12-994" fmla="*/ 1150634 h 1424419"/>
                <a:gd name="connsiteX13-995" fmla="*/ 55672 w 1306267"/>
                <a:gd name="connsiteY13-996" fmla="*/ 1124403 h 1424419"/>
                <a:gd name="connsiteX14-997" fmla="*/ 667 w 1306267"/>
                <a:gd name="connsiteY14-998" fmla="*/ 999105 h 1424419"/>
                <a:gd name="connsiteX15-999" fmla="*/ 0 w 1306267"/>
                <a:gd name="connsiteY15-1000" fmla="*/ 972364 h 1424419"/>
                <a:gd name="connsiteX16-1001" fmla="*/ 2496 w 1306267"/>
                <a:gd name="connsiteY16-1002" fmla="*/ 463106 h 1424419"/>
                <a:gd name="connsiteX17-1003" fmla="*/ 2458 w 1306267"/>
                <a:gd name="connsiteY17-1004" fmla="*/ 429563 h 1424419"/>
                <a:gd name="connsiteX18-1005" fmla="*/ 75248 w 1306267"/>
                <a:gd name="connsiteY18-1006" fmla="*/ 303202 h 1424419"/>
                <a:gd name="connsiteX19-1007" fmla="*/ 106293 w 1306267"/>
                <a:gd name="connsiteY19-1008" fmla="*/ 282597 h 1424419"/>
                <a:gd name="connsiteX20-1009" fmla="*/ 541533 w 1306267"/>
                <a:gd name="connsiteY20-1010" fmla="*/ 38110 h 1424419"/>
                <a:gd name="connsiteX21-1011" fmla="*/ 653528 w 1306267"/>
                <a:gd name="connsiteY21-1012" fmla="*/ 0 h 1424419"/>
                <a:gd name="connsiteX0-1013" fmla="*/ 653528 w 1306267"/>
                <a:gd name="connsiteY0-1014" fmla="*/ 0 h 1424419"/>
                <a:gd name="connsiteX1-1015" fmla="*/ 757287 w 1306267"/>
                <a:gd name="connsiteY1-1016" fmla="*/ 32444 h 1424419"/>
                <a:gd name="connsiteX2-1017" fmla="*/ 1206876 w 1306267"/>
                <a:gd name="connsiteY2-1018" fmla="*/ 284945 h 1424419"/>
                <a:gd name="connsiteX3-1019" fmla="*/ 1237706 w 1306267"/>
                <a:gd name="connsiteY3-1020" fmla="*/ 306775 h 1424419"/>
                <a:gd name="connsiteX4-1021" fmla="*/ 1301712 w 1306267"/>
                <a:gd name="connsiteY4-1022" fmla="*/ 442384 h 1424419"/>
                <a:gd name="connsiteX5-1023" fmla="*/ 1303099 w 1306267"/>
                <a:gd name="connsiteY5-1024" fmla="*/ 495558 h 1424419"/>
                <a:gd name="connsiteX6-1025" fmla="*/ 1303099 w 1306267"/>
                <a:gd name="connsiteY6-1026" fmla="*/ 952393 h 1424419"/>
                <a:gd name="connsiteX7-1027" fmla="*/ 1305306 w 1306267"/>
                <a:gd name="connsiteY7-1028" fmla="*/ 990115 h 1424419"/>
                <a:gd name="connsiteX8-1029" fmla="*/ 1255800 w 1306267"/>
                <a:gd name="connsiteY8-1030" fmla="*/ 1142552 h 1424419"/>
                <a:gd name="connsiteX9-1031" fmla="*/ 1172881 w 1306267"/>
                <a:gd name="connsiteY9-1032" fmla="*/ 1179342 h 1424419"/>
                <a:gd name="connsiteX10-1033" fmla="*/ 792288 w 1306267"/>
                <a:gd name="connsiteY10-1034" fmla="*/ 1385653 h 1424419"/>
                <a:gd name="connsiteX11-1035" fmla="*/ 522686 w 1306267"/>
                <a:gd name="connsiteY11-1036" fmla="*/ 1384922 h 1424419"/>
                <a:gd name="connsiteX12-1037" fmla="*/ 90241 w 1306267"/>
                <a:gd name="connsiteY12-1038" fmla="*/ 1150634 h 1424419"/>
                <a:gd name="connsiteX13-1039" fmla="*/ 55672 w 1306267"/>
                <a:gd name="connsiteY13-1040" fmla="*/ 1124403 h 1424419"/>
                <a:gd name="connsiteX14-1041" fmla="*/ 667 w 1306267"/>
                <a:gd name="connsiteY14-1042" fmla="*/ 999105 h 1424419"/>
                <a:gd name="connsiteX15-1043" fmla="*/ 0 w 1306267"/>
                <a:gd name="connsiteY15-1044" fmla="*/ 972364 h 1424419"/>
                <a:gd name="connsiteX16-1045" fmla="*/ 2496 w 1306267"/>
                <a:gd name="connsiteY16-1046" fmla="*/ 463106 h 1424419"/>
                <a:gd name="connsiteX17-1047" fmla="*/ 2458 w 1306267"/>
                <a:gd name="connsiteY17-1048" fmla="*/ 429563 h 1424419"/>
                <a:gd name="connsiteX18-1049" fmla="*/ 75248 w 1306267"/>
                <a:gd name="connsiteY18-1050" fmla="*/ 303202 h 1424419"/>
                <a:gd name="connsiteX19-1051" fmla="*/ 106293 w 1306267"/>
                <a:gd name="connsiteY19-1052" fmla="*/ 282597 h 1424419"/>
                <a:gd name="connsiteX20-1053" fmla="*/ 541533 w 1306267"/>
                <a:gd name="connsiteY20-1054" fmla="*/ 38110 h 1424419"/>
                <a:gd name="connsiteX21-1055" fmla="*/ 653528 w 1306267"/>
                <a:gd name="connsiteY21-1056" fmla="*/ 0 h 1424419"/>
                <a:gd name="connsiteX0-1057" fmla="*/ 653528 w 1306267"/>
                <a:gd name="connsiteY0-1058" fmla="*/ 0 h 1424419"/>
                <a:gd name="connsiteX1-1059" fmla="*/ 757287 w 1306267"/>
                <a:gd name="connsiteY1-1060" fmla="*/ 32444 h 1424419"/>
                <a:gd name="connsiteX2-1061" fmla="*/ 1206876 w 1306267"/>
                <a:gd name="connsiteY2-1062" fmla="*/ 284945 h 1424419"/>
                <a:gd name="connsiteX3-1063" fmla="*/ 1237706 w 1306267"/>
                <a:gd name="connsiteY3-1064" fmla="*/ 306775 h 1424419"/>
                <a:gd name="connsiteX4-1065" fmla="*/ 1301712 w 1306267"/>
                <a:gd name="connsiteY4-1066" fmla="*/ 442384 h 1424419"/>
                <a:gd name="connsiteX5-1067" fmla="*/ 1303099 w 1306267"/>
                <a:gd name="connsiteY5-1068" fmla="*/ 495558 h 1424419"/>
                <a:gd name="connsiteX6-1069" fmla="*/ 1303099 w 1306267"/>
                <a:gd name="connsiteY6-1070" fmla="*/ 952393 h 1424419"/>
                <a:gd name="connsiteX7-1071" fmla="*/ 1305306 w 1306267"/>
                <a:gd name="connsiteY7-1072" fmla="*/ 990115 h 1424419"/>
                <a:gd name="connsiteX8-1073" fmla="*/ 1255800 w 1306267"/>
                <a:gd name="connsiteY8-1074" fmla="*/ 1142552 h 1424419"/>
                <a:gd name="connsiteX9-1075" fmla="*/ 1172881 w 1306267"/>
                <a:gd name="connsiteY9-1076" fmla="*/ 1179342 h 1424419"/>
                <a:gd name="connsiteX10-1077" fmla="*/ 792288 w 1306267"/>
                <a:gd name="connsiteY10-1078" fmla="*/ 1385653 h 1424419"/>
                <a:gd name="connsiteX11-1079" fmla="*/ 522686 w 1306267"/>
                <a:gd name="connsiteY11-1080" fmla="*/ 1384922 h 1424419"/>
                <a:gd name="connsiteX12-1081" fmla="*/ 90241 w 1306267"/>
                <a:gd name="connsiteY12-1082" fmla="*/ 1150634 h 1424419"/>
                <a:gd name="connsiteX13-1083" fmla="*/ 55672 w 1306267"/>
                <a:gd name="connsiteY13-1084" fmla="*/ 1124403 h 1424419"/>
                <a:gd name="connsiteX14-1085" fmla="*/ 667 w 1306267"/>
                <a:gd name="connsiteY14-1086" fmla="*/ 999105 h 1424419"/>
                <a:gd name="connsiteX15-1087" fmla="*/ 0 w 1306267"/>
                <a:gd name="connsiteY15-1088" fmla="*/ 972364 h 1424419"/>
                <a:gd name="connsiteX16-1089" fmla="*/ 2496 w 1306267"/>
                <a:gd name="connsiteY16-1090" fmla="*/ 463106 h 1424419"/>
                <a:gd name="connsiteX17-1091" fmla="*/ 2458 w 1306267"/>
                <a:gd name="connsiteY17-1092" fmla="*/ 429563 h 1424419"/>
                <a:gd name="connsiteX18-1093" fmla="*/ 75248 w 1306267"/>
                <a:gd name="connsiteY18-1094" fmla="*/ 303202 h 1424419"/>
                <a:gd name="connsiteX19-1095" fmla="*/ 106293 w 1306267"/>
                <a:gd name="connsiteY19-1096" fmla="*/ 282597 h 1424419"/>
                <a:gd name="connsiteX20-1097" fmla="*/ 541533 w 1306267"/>
                <a:gd name="connsiteY20-1098" fmla="*/ 38110 h 1424419"/>
                <a:gd name="connsiteX21-1099" fmla="*/ 653528 w 1306267"/>
                <a:gd name="connsiteY21-1100" fmla="*/ 0 h 1424419"/>
                <a:gd name="connsiteX0-1101" fmla="*/ 653528 w 1306267"/>
                <a:gd name="connsiteY0-1102" fmla="*/ 0 h 1424419"/>
                <a:gd name="connsiteX1-1103" fmla="*/ 757287 w 1306267"/>
                <a:gd name="connsiteY1-1104" fmla="*/ 32444 h 1424419"/>
                <a:gd name="connsiteX2-1105" fmla="*/ 1206876 w 1306267"/>
                <a:gd name="connsiteY2-1106" fmla="*/ 284945 h 1424419"/>
                <a:gd name="connsiteX3-1107" fmla="*/ 1237706 w 1306267"/>
                <a:gd name="connsiteY3-1108" fmla="*/ 306775 h 1424419"/>
                <a:gd name="connsiteX4-1109" fmla="*/ 1301712 w 1306267"/>
                <a:gd name="connsiteY4-1110" fmla="*/ 442384 h 1424419"/>
                <a:gd name="connsiteX5-1111" fmla="*/ 1303099 w 1306267"/>
                <a:gd name="connsiteY5-1112" fmla="*/ 495558 h 1424419"/>
                <a:gd name="connsiteX6-1113" fmla="*/ 1303099 w 1306267"/>
                <a:gd name="connsiteY6-1114" fmla="*/ 952393 h 1424419"/>
                <a:gd name="connsiteX7-1115" fmla="*/ 1305306 w 1306267"/>
                <a:gd name="connsiteY7-1116" fmla="*/ 990115 h 1424419"/>
                <a:gd name="connsiteX8-1117" fmla="*/ 1255800 w 1306267"/>
                <a:gd name="connsiteY8-1118" fmla="*/ 1142552 h 1424419"/>
                <a:gd name="connsiteX9-1119" fmla="*/ 1172881 w 1306267"/>
                <a:gd name="connsiteY9-1120" fmla="*/ 1179342 h 1424419"/>
                <a:gd name="connsiteX10-1121" fmla="*/ 792288 w 1306267"/>
                <a:gd name="connsiteY10-1122" fmla="*/ 1385653 h 1424419"/>
                <a:gd name="connsiteX11-1123" fmla="*/ 522686 w 1306267"/>
                <a:gd name="connsiteY11-1124" fmla="*/ 1384922 h 1424419"/>
                <a:gd name="connsiteX12-1125" fmla="*/ 90241 w 1306267"/>
                <a:gd name="connsiteY12-1126" fmla="*/ 1150634 h 1424419"/>
                <a:gd name="connsiteX13-1127" fmla="*/ 48904 w 1306267"/>
                <a:gd name="connsiteY13-1128" fmla="*/ 1124403 h 1424419"/>
                <a:gd name="connsiteX14-1129" fmla="*/ 667 w 1306267"/>
                <a:gd name="connsiteY14-1130" fmla="*/ 999105 h 1424419"/>
                <a:gd name="connsiteX15-1131" fmla="*/ 0 w 1306267"/>
                <a:gd name="connsiteY15-1132" fmla="*/ 972364 h 1424419"/>
                <a:gd name="connsiteX16-1133" fmla="*/ 2496 w 1306267"/>
                <a:gd name="connsiteY16-1134" fmla="*/ 463106 h 1424419"/>
                <a:gd name="connsiteX17-1135" fmla="*/ 2458 w 1306267"/>
                <a:gd name="connsiteY17-1136" fmla="*/ 429563 h 1424419"/>
                <a:gd name="connsiteX18-1137" fmla="*/ 75248 w 1306267"/>
                <a:gd name="connsiteY18-1138" fmla="*/ 303202 h 1424419"/>
                <a:gd name="connsiteX19-1139" fmla="*/ 106293 w 1306267"/>
                <a:gd name="connsiteY19-1140" fmla="*/ 282597 h 1424419"/>
                <a:gd name="connsiteX20-1141" fmla="*/ 541533 w 1306267"/>
                <a:gd name="connsiteY20-1142" fmla="*/ 38110 h 1424419"/>
                <a:gd name="connsiteX21-1143" fmla="*/ 653528 w 1306267"/>
                <a:gd name="connsiteY21-1144" fmla="*/ 0 h 1424419"/>
                <a:gd name="connsiteX0-1145" fmla="*/ 653528 w 1306267"/>
                <a:gd name="connsiteY0-1146" fmla="*/ 0 h 1424419"/>
                <a:gd name="connsiteX1-1147" fmla="*/ 757287 w 1306267"/>
                <a:gd name="connsiteY1-1148" fmla="*/ 32444 h 1424419"/>
                <a:gd name="connsiteX2-1149" fmla="*/ 1206876 w 1306267"/>
                <a:gd name="connsiteY2-1150" fmla="*/ 284945 h 1424419"/>
                <a:gd name="connsiteX3-1151" fmla="*/ 1237706 w 1306267"/>
                <a:gd name="connsiteY3-1152" fmla="*/ 306775 h 1424419"/>
                <a:gd name="connsiteX4-1153" fmla="*/ 1301712 w 1306267"/>
                <a:gd name="connsiteY4-1154" fmla="*/ 442384 h 1424419"/>
                <a:gd name="connsiteX5-1155" fmla="*/ 1303099 w 1306267"/>
                <a:gd name="connsiteY5-1156" fmla="*/ 495558 h 1424419"/>
                <a:gd name="connsiteX6-1157" fmla="*/ 1303099 w 1306267"/>
                <a:gd name="connsiteY6-1158" fmla="*/ 952393 h 1424419"/>
                <a:gd name="connsiteX7-1159" fmla="*/ 1305306 w 1306267"/>
                <a:gd name="connsiteY7-1160" fmla="*/ 990115 h 1424419"/>
                <a:gd name="connsiteX8-1161" fmla="*/ 1255800 w 1306267"/>
                <a:gd name="connsiteY8-1162" fmla="*/ 1142552 h 1424419"/>
                <a:gd name="connsiteX9-1163" fmla="*/ 1172881 w 1306267"/>
                <a:gd name="connsiteY9-1164" fmla="*/ 1179342 h 1424419"/>
                <a:gd name="connsiteX10-1165" fmla="*/ 792288 w 1306267"/>
                <a:gd name="connsiteY10-1166" fmla="*/ 1385653 h 1424419"/>
                <a:gd name="connsiteX11-1167" fmla="*/ 522686 w 1306267"/>
                <a:gd name="connsiteY11-1168" fmla="*/ 1384922 h 1424419"/>
                <a:gd name="connsiteX12-1169" fmla="*/ 90241 w 1306267"/>
                <a:gd name="connsiteY12-1170" fmla="*/ 1150634 h 1424419"/>
                <a:gd name="connsiteX13-1171" fmla="*/ 48904 w 1306267"/>
                <a:gd name="connsiteY13-1172" fmla="*/ 1124403 h 1424419"/>
                <a:gd name="connsiteX14-1173" fmla="*/ 667 w 1306267"/>
                <a:gd name="connsiteY14-1174" fmla="*/ 999105 h 1424419"/>
                <a:gd name="connsiteX15-1175" fmla="*/ 0 w 1306267"/>
                <a:gd name="connsiteY15-1176" fmla="*/ 972364 h 1424419"/>
                <a:gd name="connsiteX16-1177" fmla="*/ 2496 w 1306267"/>
                <a:gd name="connsiteY16-1178" fmla="*/ 463106 h 1424419"/>
                <a:gd name="connsiteX17-1179" fmla="*/ 2458 w 1306267"/>
                <a:gd name="connsiteY17-1180" fmla="*/ 429563 h 1424419"/>
                <a:gd name="connsiteX18-1181" fmla="*/ 75248 w 1306267"/>
                <a:gd name="connsiteY18-1182" fmla="*/ 303202 h 1424419"/>
                <a:gd name="connsiteX19-1183" fmla="*/ 106293 w 1306267"/>
                <a:gd name="connsiteY19-1184" fmla="*/ 282597 h 1424419"/>
                <a:gd name="connsiteX20-1185" fmla="*/ 541533 w 1306267"/>
                <a:gd name="connsiteY20-1186" fmla="*/ 38110 h 1424419"/>
                <a:gd name="connsiteX21-1187" fmla="*/ 653528 w 1306267"/>
                <a:gd name="connsiteY21-1188" fmla="*/ 0 h 1424419"/>
                <a:gd name="connsiteX0-1189" fmla="*/ 653528 w 1306267"/>
                <a:gd name="connsiteY0-1190" fmla="*/ 0 h 1424419"/>
                <a:gd name="connsiteX1-1191" fmla="*/ 757287 w 1306267"/>
                <a:gd name="connsiteY1-1192" fmla="*/ 32444 h 1424419"/>
                <a:gd name="connsiteX2-1193" fmla="*/ 1206876 w 1306267"/>
                <a:gd name="connsiteY2-1194" fmla="*/ 284945 h 1424419"/>
                <a:gd name="connsiteX3-1195" fmla="*/ 1237706 w 1306267"/>
                <a:gd name="connsiteY3-1196" fmla="*/ 306775 h 1424419"/>
                <a:gd name="connsiteX4-1197" fmla="*/ 1301712 w 1306267"/>
                <a:gd name="connsiteY4-1198" fmla="*/ 442384 h 1424419"/>
                <a:gd name="connsiteX5-1199" fmla="*/ 1303099 w 1306267"/>
                <a:gd name="connsiteY5-1200" fmla="*/ 495558 h 1424419"/>
                <a:gd name="connsiteX6-1201" fmla="*/ 1303099 w 1306267"/>
                <a:gd name="connsiteY6-1202" fmla="*/ 952393 h 1424419"/>
                <a:gd name="connsiteX7-1203" fmla="*/ 1305306 w 1306267"/>
                <a:gd name="connsiteY7-1204" fmla="*/ 990115 h 1424419"/>
                <a:gd name="connsiteX8-1205" fmla="*/ 1255800 w 1306267"/>
                <a:gd name="connsiteY8-1206" fmla="*/ 1142552 h 1424419"/>
                <a:gd name="connsiteX9-1207" fmla="*/ 1172881 w 1306267"/>
                <a:gd name="connsiteY9-1208" fmla="*/ 1179342 h 1424419"/>
                <a:gd name="connsiteX10-1209" fmla="*/ 792288 w 1306267"/>
                <a:gd name="connsiteY10-1210" fmla="*/ 1385653 h 1424419"/>
                <a:gd name="connsiteX11-1211" fmla="*/ 522686 w 1306267"/>
                <a:gd name="connsiteY11-1212" fmla="*/ 1384922 h 1424419"/>
                <a:gd name="connsiteX12-1213" fmla="*/ 90241 w 1306267"/>
                <a:gd name="connsiteY12-1214" fmla="*/ 1150634 h 1424419"/>
                <a:gd name="connsiteX13-1215" fmla="*/ 48904 w 1306267"/>
                <a:gd name="connsiteY13-1216" fmla="*/ 1124403 h 1424419"/>
                <a:gd name="connsiteX14-1217" fmla="*/ 667 w 1306267"/>
                <a:gd name="connsiteY14-1218" fmla="*/ 999105 h 1424419"/>
                <a:gd name="connsiteX15-1219" fmla="*/ 0 w 1306267"/>
                <a:gd name="connsiteY15-1220" fmla="*/ 972364 h 1424419"/>
                <a:gd name="connsiteX16-1221" fmla="*/ 2496 w 1306267"/>
                <a:gd name="connsiteY16-1222" fmla="*/ 463106 h 1424419"/>
                <a:gd name="connsiteX17-1223" fmla="*/ 2458 w 1306267"/>
                <a:gd name="connsiteY17-1224" fmla="*/ 429563 h 1424419"/>
                <a:gd name="connsiteX18-1225" fmla="*/ 75248 w 1306267"/>
                <a:gd name="connsiteY18-1226" fmla="*/ 303202 h 1424419"/>
                <a:gd name="connsiteX19-1227" fmla="*/ 106293 w 1306267"/>
                <a:gd name="connsiteY19-1228" fmla="*/ 282597 h 1424419"/>
                <a:gd name="connsiteX20-1229" fmla="*/ 541533 w 1306267"/>
                <a:gd name="connsiteY20-1230" fmla="*/ 38110 h 1424419"/>
                <a:gd name="connsiteX21-1231" fmla="*/ 653528 w 1306267"/>
                <a:gd name="connsiteY21-1232" fmla="*/ 0 h 1424419"/>
                <a:gd name="connsiteX0-1233" fmla="*/ 653528 w 1306267"/>
                <a:gd name="connsiteY0-1234" fmla="*/ 0 h 1424419"/>
                <a:gd name="connsiteX1-1235" fmla="*/ 757287 w 1306267"/>
                <a:gd name="connsiteY1-1236" fmla="*/ 32444 h 1424419"/>
                <a:gd name="connsiteX2-1237" fmla="*/ 1206876 w 1306267"/>
                <a:gd name="connsiteY2-1238" fmla="*/ 284945 h 1424419"/>
                <a:gd name="connsiteX3-1239" fmla="*/ 1237706 w 1306267"/>
                <a:gd name="connsiteY3-1240" fmla="*/ 306775 h 1424419"/>
                <a:gd name="connsiteX4-1241" fmla="*/ 1301712 w 1306267"/>
                <a:gd name="connsiteY4-1242" fmla="*/ 442384 h 1424419"/>
                <a:gd name="connsiteX5-1243" fmla="*/ 1303099 w 1306267"/>
                <a:gd name="connsiteY5-1244" fmla="*/ 495558 h 1424419"/>
                <a:gd name="connsiteX6-1245" fmla="*/ 1303099 w 1306267"/>
                <a:gd name="connsiteY6-1246" fmla="*/ 952393 h 1424419"/>
                <a:gd name="connsiteX7-1247" fmla="*/ 1305306 w 1306267"/>
                <a:gd name="connsiteY7-1248" fmla="*/ 990115 h 1424419"/>
                <a:gd name="connsiteX8-1249" fmla="*/ 1255800 w 1306267"/>
                <a:gd name="connsiteY8-1250" fmla="*/ 1142552 h 1424419"/>
                <a:gd name="connsiteX9-1251" fmla="*/ 1172881 w 1306267"/>
                <a:gd name="connsiteY9-1252" fmla="*/ 1179342 h 1424419"/>
                <a:gd name="connsiteX10-1253" fmla="*/ 792288 w 1306267"/>
                <a:gd name="connsiteY10-1254" fmla="*/ 1385653 h 1424419"/>
                <a:gd name="connsiteX11-1255" fmla="*/ 522686 w 1306267"/>
                <a:gd name="connsiteY11-1256" fmla="*/ 1384922 h 1424419"/>
                <a:gd name="connsiteX12-1257" fmla="*/ 90241 w 1306267"/>
                <a:gd name="connsiteY12-1258" fmla="*/ 1150634 h 1424419"/>
                <a:gd name="connsiteX13-1259" fmla="*/ 48904 w 1306267"/>
                <a:gd name="connsiteY13-1260" fmla="*/ 1124403 h 1424419"/>
                <a:gd name="connsiteX14-1261" fmla="*/ 667 w 1306267"/>
                <a:gd name="connsiteY14-1262" fmla="*/ 999105 h 1424419"/>
                <a:gd name="connsiteX15-1263" fmla="*/ 0 w 1306267"/>
                <a:gd name="connsiteY15-1264" fmla="*/ 972364 h 1424419"/>
                <a:gd name="connsiteX16-1265" fmla="*/ 2496 w 1306267"/>
                <a:gd name="connsiteY16-1266" fmla="*/ 463106 h 1424419"/>
                <a:gd name="connsiteX17-1267" fmla="*/ 2458 w 1306267"/>
                <a:gd name="connsiteY17-1268" fmla="*/ 429563 h 1424419"/>
                <a:gd name="connsiteX18-1269" fmla="*/ 75248 w 1306267"/>
                <a:gd name="connsiteY18-1270" fmla="*/ 303202 h 1424419"/>
                <a:gd name="connsiteX19-1271" fmla="*/ 106293 w 1306267"/>
                <a:gd name="connsiteY19-1272" fmla="*/ 282597 h 1424419"/>
                <a:gd name="connsiteX20-1273" fmla="*/ 541533 w 1306267"/>
                <a:gd name="connsiteY20-1274" fmla="*/ 38110 h 1424419"/>
                <a:gd name="connsiteX21-1275" fmla="*/ 653528 w 1306267"/>
                <a:gd name="connsiteY21-1276" fmla="*/ 0 h 1424419"/>
                <a:gd name="connsiteX0-1277" fmla="*/ 653528 w 1306267"/>
                <a:gd name="connsiteY0-1278" fmla="*/ 0 h 1424419"/>
                <a:gd name="connsiteX1-1279" fmla="*/ 757287 w 1306267"/>
                <a:gd name="connsiteY1-1280" fmla="*/ 32444 h 1424419"/>
                <a:gd name="connsiteX2-1281" fmla="*/ 1206876 w 1306267"/>
                <a:gd name="connsiteY2-1282" fmla="*/ 284945 h 1424419"/>
                <a:gd name="connsiteX3-1283" fmla="*/ 1237706 w 1306267"/>
                <a:gd name="connsiteY3-1284" fmla="*/ 306775 h 1424419"/>
                <a:gd name="connsiteX4-1285" fmla="*/ 1301712 w 1306267"/>
                <a:gd name="connsiteY4-1286" fmla="*/ 442384 h 1424419"/>
                <a:gd name="connsiteX5-1287" fmla="*/ 1303099 w 1306267"/>
                <a:gd name="connsiteY5-1288" fmla="*/ 495558 h 1424419"/>
                <a:gd name="connsiteX6-1289" fmla="*/ 1303099 w 1306267"/>
                <a:gd name="connsiteY6-1290" fmla="*/ 952393 h 1424419"/>
                <a:gd name="connsiteX7-1291" fmla="*/ 1305306 w 1306267"/>
                <a:gd name="connsiteY7-1292" fmla="*/ 990115 h 1424419"/>
                <a:gd name="connsiteX8-1293" fmla="*/ 1255800 w 1306267"/>
                <a:gd name="connsiteY8-1294" fmla="*/ 1142552 h 1424419"/>
                <a:gd name="connsiteX9-1295" fmla="*/ 1172881 w 1306267"/>
                <a:gd name="connsiteY9-1296" fmla="*/ 1179342 h 1424419"/>
                <a:gd name="connsiteX10-1297" fmla="*/ 792288 w 1306267"/>
                <a:gd name="connsiteY10-1298" fmla="*/ 1385653 h 1424419"/>
                <a:gd name="connsiteX11-1299" fmla="*/ 522686 w 1306267"/>
                <a:gd name="connsiteY11-1300" fmla="*/ 1384922 h 1424419"/>
                <a:gd name="connsiteX12-1301" fmla="*/ 97009 w 1306267"/>
                <a:gd name="connsiteY12-1302" fmla="*/ 1161462 h 1424419"/>
                <a:gd name="connsiteX13-1303" fmla="*/ 48904 w 1306267"/>
                <a:gd name="connsiteY13-1304" fmla="*/ 1124403 h 1424419"/>
                <a:gd name="connsiteX14-1305" fmla="*/ 667 w 1306267"/>
                <a:gd name="connsiteY14-1306" fmla="*/ 999105 h 1424419"/>
                <a:gd name="connsiteX15-1307" fmla="*/ 0 w 1306267"/>
                <a:gd name="connsiteY15-1308" fmla="*/ 972364 h 1424419"/>
                <a:gd name="connsiteX16-1309" fmla="*/ 2496 w 1306267"/>
                <a:gd name="connsiteY16-1310" fmla="*/ 463106 h 1424419"/>
                <a:gd name="connsiteX17-1311" fmla="*/ 2458 w 1306267"/>
                <a:gd name="connsiteY17-1312" fmla="*/ 429563 h 1424419"/>
                <a:gd name="connsiteX18-1313" fmla="*/ 75248 w 1306267"/>
                <a:gd name="connsiteY18-1314" fmla="*/ 303202 h 1424419"/>
                <a:gd name="connsiteX19-1315" fmla="*/ 106293 w 1306267"/>
                <a:gd name="connsiteY19-1316" fmla="*/ 282597 h 1424419"/>
                <a:gd name="connsiteX20-1317" fmla="*/ 541533 w 1306267"/>
                <a:gd name="connsiteY20-1318" fmla="*/ 38110 h 1424419"/>
                <a:gd name="connsiteX21-1319" fmla="*/ 653528 w 1306267"/>
                <a:gd name="connsiteY21-1320" fmla="*/ 0 h 1424419"/>
                <a:gd name="connsiteX0-1321" fmla="*/ 653528 w 1306267"/>
                <a:gd name="connsiteY0-1322" fmla="*/ 0 h 1424419"/>
                <a:gd name="connsiteX1-1323" fmla="*/ 757287 w 1306267"/>
                <a:gd name="connsiteY1-1324" fmla="*/ 32444 h 1424419"/>
                <a:gd name="connsiteX2-1325" fmla="*/ 1206876 w 1306267"/>
                <a:gd name="connsiteY2-1326" fmla="*/ 284945 h 1424419"/>
                <a:gd name="connsiteX3-1327" fmla="*/ 1237706 w 1306267"/>
                <a:gd name="connsiteY3-1328" fmla="*/ 306775 h 1424419"/>
                <a:gd name="connsiteX4-1329" fmla="*/ 1301712 w 1306267"/>
                <a:gd name="connsiteY4-1330" fmla="*/ 442384 h 1424419"/>
                <a:gd name="connsiteX5-1331" fmla="*/ 1303099 w 1306267"/>
                <a:gd name="connsiteY5-1332" fmla="*/ 495558 h 1424419"/>
                <a:gd name="connsiteX6-1333" fmla="*/ 1303099 w 1306267"/>
                <a:gd name="connsiteY6-1334" fmla="*/ 952393 h 1424419"/>
                <a:gd name="connsiteX7-1335" fmla="*/ 1305306 w 1306267"/>
                <a:gd name="connsiteY7-1336" fmla="*/ 990115 h 1424419"/>
                <a:gd name="connsiteX8-1337" fmla="*/ 1255800 w 1306267"/>
                <a:gd name="connsiteY8-1338" fmla="*/ 1142552 h 1424419"/>
                <a:gd name="connsiteX9-1339" fmla="*/ 1172881 w 1306267"/>
                <a:gd name="connsiteY9-1340" fmla="*/ 1179342 h 1424419"/>
                <a:gd name="connsiteX10-1341" fmla="*/ 792288 w 1306267"/>
                <a:gd name="connsiteY10-1342" fmla="*/ 1385653 h 1424419"/>
                <a:gd name="connsiteX11-1343" fmla="*/ 522686 w 1306267"/>
                <a:gd name="connsiteY11-1344" fmla="*/ 1384922 h 1424419"/>
                <a:gd name="connsiteX12-1345" fmla="*/ 97009 w 1306267"/>
                <a:gd name="connsiteY12-1346" fmla="*/ 1161462 h 1424419"/>
                <a:gd name="connsiteX13-1347" fmla="*/ 48904 w 1306267"/>
                <a:gd name="connsiteY13-1348" fmla="*/ 1124403 h 1424419"/>
                <a:gd name="connsiteX14-1349" fmla="*/ 667 w 1306267"/>
                <a:gd name="connsiteY14-1350" fmla="*/ 999105 h 1424419"/>
                <a:gd name="connsiteX15-1351" fmla="*/ 0 w 1306267"/>
                <a:gd name="connsiteY15-1352" fmla="*/ 972364 h 1424419"/>
                <a:gd name="connsiteX16-1353" fmla="*/ 2496 w 1306267"/>
                <a:gd name="connsiteY16-1354" fmla="*/ 463106 h 1424419"/>
                <a:gd name="connsiteX17-1355" fmla="*/ 2458 w 1306267"/>
                <a:gd name="connsiteY17-1356" fmla="*/ 429563 h 1424419"/>
                <a:gd name="connsiteX18-1357" fmla="*/ 75248 w 1306267"/>
                <a:gd name="connsiteY18-1358" fmla="*/ 303202 h 1424419"/>
                <a:gd name="connsiteX19-1359" fmla="*/ 106293 w 1306267"/>
                <a:gd name="connsiteY19-1360" fmla="*/ 282597 h 1424419"/>
                <a:gd name="connsiteX20-1361" fmla="*/ 541533 w 1306267"/>
                <a:gd name="connsiteY20-1362" fmla="*/ 38110 h 1424419"/>
                <a:gd name="connsiteX21-1363" fmla="*/ 653528 w 1306267"/>
                <a:gd name="connsiteY21-1364" fmla="*/ 0 h 1424419"/>
                <a:gd name="connsiteX0-1365" fmla="*/ 653528 w 1306267"/>
                <a:gd name="connsiteY0-1366" fmla="*/ 0 h 1424419"/>
                <a:gd name="connsiteX1-1367" fmla="*/ 757287 w 1306267"/>
                <a:gd name="connsiteY1-1368" fmla="*/ 32444 h 1424419"/>
                <a:gd name="connsiteX2-1369" fmla="*/ 1206876 w 1306267"/>
                <a:gd name="connsiteY2-1370" fmla="*/ 284945 h 1424419"/>
                <a:gd name="connsiteX3-1371" fmla="*/ 1237706 w 1306267"/>
                <a:gd name="connsiteY3-1372" fmla="*/ 306775 h 1424419"/>
                <a:gd name="connsiteX4-1373" fmla="*/ 1301712 w 1306267"/>
                <a:gd name="connsiteY4-1374" fmla="*/ 442384 h 1424419"/>
                <a:gd name="connsiteX5-1375" fmla="*/ 1303099 w 1306267"/>
                <a:gd name="connsiteY5-1376" fmla="*/ 495558 h 1424419"/>
                <a:gd name="connsiteX6-1377" fmla="*/ 1303099 w 1306267"/>
                <a:gd name="connsiteY6-1378" fmla="*/ 952393 h 1424419"/>
                <a:gd name="connsiteX7-1379" fmla="*/ 1305306 w 1306267"/>
                <a:gd name="connsiteY7-1380" fmla="*/ 990115 h 1424419"/>
                <a:gd name="connsiteX8-1381" fmla="*/ 1255800 w 1306267"/>
                <a:gd name="connsiteY8-1382" fmla="*/ 1142552 h 1424419"/>
                <a:gd name="connsiteX9-1383" fmla="*/ 1172881 w 1306267"/>
                <a:gd name="connsiteY9-1384" fmla="*/ 1179342 h 1424419"/>
                <a:gd name="connsiteX10-1385" fmla="*/ 792288 w 1306267"/>
                <a:gd name="connsiteY10-1386" fmla="*/ 1385653 h 1424419"/>
                <a:gd name="connsiteX11-1387" fmla="*/ 522686 w 1306267"/>
                <a:gd name="connsiteY11-1388" fmla="*/ 1384922 h 1424419"/>
                <a:gd name="connsiteX12-1389" fmla="*/ 97009 w 1306267"/>
                <a:gd name="connsiteY12-1390" fmla="*/ 1161462 h 1424419"/>
                <a:gd name="connsiteX13-1391" fmla="*/ 44843 w 1306267"/>
                <a:gd name="connsiteY13-1392" fmla="*/ 1118989 h 1424419"/>
                <a:gd name="connsiteX14-1393" fmla="*/ 667 w 1306267"/>
                <a:gd name="connsiteY14-1394" fmla="*/ 999105 h 1424419"/>
                <a:gd name="connsiteX15-1395" fmla="*/ 0 w 1306267"/>
                <a:gd name="connsiteY15-1396" fmla="*/ 972364 h 1424419"/>
                <a:gd name="connsiteX16-1397" fmla="*/ 2496 w 1306267"/>
                <a:gd name="connsiteY16-1398" fmla="*/ 463106 h 1424419"/>
                <a:gd name="connsiteX17-1399" fmla="*/ 2458 w 1306267"/>
                <a:gd name="connsiteY17-1400" fmla="*/ 429563 h 1424419"/>
                <a:gd name="connsiteX18-1401" fmla="*/ 75248 w 1306267"/>
                <a:gd name="connsiteY18-1402" fmla="*/ 303202 h 1424419"/>
                <a:gd name="connsiteX19-1403" fmla="*/ 106293 w 1306267"/>
                <a:gd name="connsiteY19-1404" fmla="*/ 282597 h 1424419"/>
                <a:gd name="connsiteX20-1405" fmla="*/ 541533 w 1306267"/>
                <a:gd name="connsiteY20-1406" fmla="*/ 38110 h 1424419"/>
                <a:gd name="connsiteX21-1407" fmla="*/ 653528 w 1306267"/>
                <a:gd name="connsiteY21-1408" fmla="*/ 0 h 1424419"/>
                <a:gd name="connsiteX0-1409" fmla="*/ 653528 w 1306267"/>
                <a:gd name="connsiteY0-1410" fmla="*/ 0 h 1424419"/>
                <a:gd name="connsiteX1-1411" fmla="*/ 757287 w 1306267"/>
                <a:gd name="connsiteY1-1412" fmla="*/ 32444 h 1424419"/>
                <a:gd name="connsiteX2-1413" fmla="*/ 1206876 w 1306267"/>
                <a:gd name="connsiteY2-1414" fmla="*/ 284945 h 1424419"/>
                <a:gd name="connsiteX3-1415" fmla="*/ 1237706 w 1306267"/>
                <a:gd name="connsiteY3-1416" fmla="*/ 306775 h 1424419"/>
                <a:gd name="connsiteX4-1417" fmla="*/ 1301712 w 1306267"/>
                <a:gd name="connsiteY4-1418" fmla="*/ 442384 h 1424419"/>
                <a:gd name="connsiteX5-1419" fmla="*/ 1303099 w 1306267"/>
                <a:gd name="connsiteY5-1420" fmla="*/ 495558 h 1424419"/>
                <a:gd name="connsiteX6-1421" fmla="*/ 1303099 w 1306267"/>
                <a:gd name="connsiteY6-1422" fmla="*/ 952393 h 1424419"/>
                <a:gd name="connsiteX7-1423" fmla="*/ 1305306 w 1306267"/>
                <a:gd name="connsiteY7-1424" fmla="*/ 990115 h 1424419"/>
                <a:gd name="connsiteX8-1425" fmla="*/ 1255800 w 1306267"/>
                <a:gd name="connsiteY8-1426" fmla="*/ 1142552 h 1424419"/>
                <a:gd name="connsiteX9-1427" fmla="*/ 1172881 w 1306267"/>
                <a:gd name="connsiteY9-1428" fmla="*/ 1179342 h 1424419"/>
                <a:gd name="connsiteX10-1429" fmla="*/ 792288 w 1306267"/>
                <a:gd name="connsiteY10-1430" fmla="*/ 1385653 h 1424419"/>
                <a:gd name="connsiteX11-1431" fmla="*/ 522686 w 1306267"/>
                <a:gd name="connsiteY11-1432" fmla="*/ 1384922 h 1424419"/>
                <a:gd name="connsiteX12-1433" fmla="*/ 97009 w 1306267"/>
                <a:gd name="connsiteY12-1434" fmla="*/ 1161462 h 1424419"/>
                <a:gd name="connsiteX13-1435" fmla="*/ 44843 w 1306267"/>
                <a:gd name="connsiteY13-1436" fmla="*/ 1118989 h 1424419"/>
                <a:gd name="connsiteX14-1437" fmla="*/ 667 w 1306267"/>
                <a:gd name="connsiteY14-1438" fmla="*/ 999105 h 1424419"/>
                <a:gd name="connsiteX15-1439" fmla="*/ 0 w 1306267"/>
                <a:gd name="connsiteY15-1440" fmla="*/ 972364 h 1424419"/>
                <a:gd name="connsiteX16-1441" fmla="*/ 2496 w 1306267"/>
                <a:gd name="connsiteY16-1442" fmla="*/ 463106 h 1424419"/>
                <a:gd name="connsiteX17-1443" fmla="*/ 2458 w 1306267"/>
                <a:gd name="connsiteY17-1444" fmla="*/ 429563 h 1424419"/>
                <a:gd name="connsiteX18-1445" fmla="*/ 75248 w 1306267"/>
                <a:gd name="connsiteY18-1446" fmla="*/ 303202 h 1424419"/>
                <a:gd name="connsiteX19-1447" fmla="*/ 106293 w 1306267"/>
                <a:gd name="connsiteY19-1448" fmla="*/ 282597 h 1424419"/>
                <a:gd name="connsiteX20-1449" fmla="*/ 541533 w 1306267"/>
                <a:gd name="connsiteY20-1450" fmla="*/ 38110 h 1424419"/>
                <a:gd name="connsiteX21-1451" fmla="*/ 653528 w 1306267"/>
                <a:gd name="connsiteY21-1452" fmla="*/ 0 h 1424419"/>
                <a:gd name="connsiteX0-1453" fmla="*/ 653528 w 1306267"/>
                <a:gd name="connsiteY0-1454" fmla="*/ 0 h 1424419"/>
                <a:gd name="connsiteX1-1455" fmla="*/ 757287 w 1306267"/>
                <a:gd name="connsiteY1-1456" fmla="*/ 32444 h 1424419"/>
                <a:gd name="connsiteX2-1457" fmla="*/ 1206876 w 1306267"/>
                <a:gd name="connsiteY2-1458" fmla="*/ 284945 h 1424419"/>
                <a:gd name="connsiteX3-1459" fmla="*/ 1237706 w 1306267"/>
                <a:gd name="connsiteY3-1460" fmla="*/ 306775 h 1424419"/>
                <a:gd name="connsiteX4-1461" fmla="*/ 1301712 w 1306267"/>
                <a:gd name="connsiteY4-1462" fmla="*/ 442384 h 1424419"/>
                <a:gd name="connsiteX5-1463" fmla="*/ 1303099 w 1306267"/>
                <a:gd name="connsiteY5-1464" fmla="*/ 495558 h 1424419"/>
                <a:gd name="connsiteX6-1465" fmla="*/ 1303099 w 1306267"/>
                <a:gd name="connsiteY6-1466" fmla="*/ 952393 h 1424419"/>
                <a:gd name="connsiteX7-1467" fmla="*/ 1305306 w 1306267"/>
                <a:gd name="connsiteY7-1468" fmla="*/ 990115 h 1424419"/>
                <a:gd name="connsiteX8-1469" fmla="*/ 1255800 w 1306267"/>
                <a:gd name="connsiteY8-1470" fmla="*/ 1142552 h 1424419"/>
                <a:gd name="connsiteX9-1471" fmla="*/ 1172881 w 1306267"/>
                <a:gd name="connsiteY9-1472" fmla="*/ 1179342 h 1424419"/>
                <a:gd name="connsiteX10-1473" fmla="*/ 792288 w 1306267"/>
                <a:gd name="connsiteY10-1474" fmla="*/ 1385653 h 1424419"/>
                <a:gd name="connsiteX11-1475" fmla="*/ 522686 w 1306267"/>
                <a:gd name="connsiteY11-1476" fmla="*/ 1384922 h 1424419"/>
                <a:gd name="connsiteX12-1477" fmla="*/ 97009 w 1306267"/>
                <a:gd name="connsiteY12-1478" fmla="*/ 1161462 h 1424419"/>
                <a:gd name="connsiteX13-1479" fmla="*/ 44843 w 1306267"/>
                <a:gd name="connsiteY13-1480" fmla="*/ 1118989 h 1424419"/>
                <a:gd name="connsiteX14-1481" fmla="*/ 667 w 1306267"/>
                <a:gd name="connsiteY14-1482" fmla="*/ 999105 h 1424419"/>
                <a:gd name="connsiteX15-1483" fmla="*/ 0 w 1306267"/>
                <a:gd name="connsiteY15-1484" fmla="*/ 972364 h 1424419"/>
                <a:gd name="connsiteX16-1485" fmla="*/ 2496 w 1306267"/>
                <a:gd name="connsiteY16-1486" fmla="*/ 463106 h 1424419"/>
                <a:gd name="connsiteX17-1487" fmla="*/ 2458 w 1306267"/>
                <a:gd name="connsiteY17-1488" fmla="*/ 429563 h 1424419"/>
                <a:gd name="connsiteX18-1489" fmla="*/ 75248 w 1306267"/>
                <a:gd name="connsiteY18-1490" fmla="*/ 303202 h 1424419"/>
                <a:gd name="connsiteX19-1491" fmla="*/ 106293 w 1306267"/>
                <a:gd name="connsiteY19-1492" fmla="*/ 282597 h 1424419"/>
                <a:gd name="connsiteX20-1493" fmla="*/ 541533 w 1306267"/>
                <a:gd name="connsiteY20-1494" fmla="*/ 38110 h 1424419"/>
                <a:gd name="connsiteX21-1495" fmla="*/ 653528 w 1306267"/>
                <a:gd name="connsiteY21-1496" fmla="*/ 0 h 1424419"/>
                <a:gd name="connsiteX0-1497" fmla="*/ 653528 w 1306267"/>
                <a:gd name="connsiteY0-1498" fmla="*/ 0 h 1424419"/>
                <a:gd name="connsiteX1-1499" fmla="*/ 757287 w 1306267"/>
                <a:gd name="connsiteY1-1500" fmla="*/ 32444 h 1424419"/>
                <a:gd name="connsiteX2-1501" fmla="*/ 1206876 w 1306267"/>
                <a:gd name="connsiteY2-1502" fmla="*/ 284945 h 1424419"/>
                <a:gd name="connsiteX3-1503" fmla="*/ 1237706 w 1306267"/>
                <a:gd name="connsiteY3-1504" fmla="*/ 306775 h 1424419"/>
                <a:gd name="connsiteX4-1505" fmla="*/ 1301712 w 1306267"/>
                <a:gd name="connsiteY4-1506" fmla="*/ 442384 h 1424419"/>
                <a:gd name="connsiteX5-1507" fmla="*/ 1303099 w 1306267"/>
                <a:gd name="connsiteY5-1508" fmla="*/ 495558 h 1424419"/>
                <a:gd name="connsiteX6-1509" fmla="*/ 1303099 w 1306267"/>
                <a:gd name="connsiteY6-1510" fmla="*/ 952393 h 1424419"/>
                <a:gd name="connsiteX7-1511" fmla="*/ 1305306 w 1306267"/>
                <a:gd name="connsiteY7-1512" fmla="*/ 990115 h 1424419"/>
                <a:gd name="connsiteX8-1513" fmla="*/ 1255800 w 1306267"/>
                <a:gd name="connsiteY8-1514" fmla="*/ 1142552 h 1424419"/>
                <a:gd name="connsiteX9-1515" fmla="*/ 1172881 w 1306267"/>
                <a:gd name="connsiteY9-1516" fmla="*/ 1179342 h 1424419"/>
                <a:gd name="connsiteX10-1517" fmla="*/ 792288 w 1306267"/>
                <a:gd name="connsiteY10-1518" fmla="*/ 1385653 h 1424419"/>
                <a:gd name="connsiteX11-1519" fmla="*/ 522686 w 1306267"/>
                <a:gd name="connsiteY11-1520" fmla="*/ 1384922 h 1424419"/>
                <a:gd name="connsiteX12-1521" fmla="*/ 94302 w 1306267"/>
                <a:gd name="connsiteY12-1522" fmla="*/ 1158755 h 1424419"/>
                <a:gd name="connsiteX13-1523" fmla="*/ 44843 w 1306267"/>
                <a:gd name="connsiteY13-1524" fmla="*/ 1118989 h 1424419"/>
                <a:gd name="connsiteX14-1525" fmla="*/ 667 w 1306267"/>
                <a:gd name="connsiteY14-1526" fmla="*/ 999105 h 1424419"/>
                <a:gd name="connsiteX15-1527" fmla="*/ 0 w 1306267"/>
                <a:gd name="connsiteY15-1528" fmla="*/ 972364 h 1424419"/>
                <a:gd name="connsiteX16-1529" fmla="*/ 2496 w 1306267"/>
                <a:gd name="connsiteY16-1530" fmla="*/ 463106 h 1424419"/>
                <a:gd name="connsiteX17-1531" fmla="*/ 2458 w 1306267"/>
                <a:gd name="connsiteY17-1532" fmla="*/ 429563 h 1424419"/>
                <a:gd name="connsiteX18-1533" fmla="*/ 75248 w 1306267"/>
                <a:gd name="connsiteY18-1534" fmla="*/ 303202 h 1424419"/>
                <a:gd name="connsiteX19-1535" fmla="*/ 106293 w 1306267"/>
                <a:gd name="connsiteY19-1536" fmla="*/ 282597 h 1424419"/>
                <a:gd name="connsiteX20-1537" fmla="*/ 541533 w 1306267"/>
                <a:gd name="connsiteY20-1538" fmla="*/ 38110 h 1424419"/>
                <a:gd name="connsiteX21-1539" fmla="*/ 653528 w 1306267"/>
                <a:gd name="connsiteY21-1540" fmla="*/ 0 h 1424419"/>
                <a:gd name="connsiteX0-1541" fmla="*/ 653528 w 1306267"/>
                <a:gd name="connsiteY0-1542" fmla="*/ 0 h 1424419"/>
                <a:gd name="connsiteX1-1543" fmla="*/ 757287 w 1306267"/>
                <a:gd name="connsiteY1-1544" fmla="*/ 32444 h 1424419"/>
                <a:gd name="connsiteX2-1545" fmla="*/ 1206876 w 1306267"/>
                <a:gd name="connsiteY2-1546" fmla="*/ 284945 h 1424419"/>
                <a:gd name="connsiteX3-1547" fmla="*/ 1237706 w 1306267"/>
                <a:gd name="connsiteY3-1548" fmla="*/ 306775 h 1424419"/>
                <a:gd name="connsiteX4-1549" fmla="*/ 1301712 w 1306267"/>
                <a:gd name="connsiteY4-1550" fmla="*/ 442384 h 1424419"/>
                <a:gd name="connsiteX5-1551" fmla="*/ 1303099 w 1306267"/>
                <a:gd name="connsiteY5-1552" fmla="*/ 495558 h 1424419"/>
                <a:gd name="connsiteX6-1553" fmla="*/ 1303099 w 1306267"/>
                <a:gd name="connsiteY6-1554" fmla="*/ 952393 h 1424419"/>
                <a:gd name="connsiteX7-1555" fmla="*/ 1305306 w 1306267"/>
                <a:gd name="connsiteY7-1556" fmla="*/ 990115 h 1424419"/>
                <a:gd name="connsiteX8-1557" fmla="*/ 1255800 w 1306267"/>
                <a:gd name="connsiteY8-1558" fmla="*/ 1142552 h 1424419"/>
                <a:gd name="connsiteX9-1559" fmla="*/ 1172881 w 1306267"/>
                <a:gd name="connsiteY9-1560" fmla="*/ 1179342 h 1424419"/>
                <a:gd name="connsiteX10-1561" fmla="*/ 792288 w 1306267"/>
                <a:gd name="connsiteY10-1562" fmla="*/ 1385653 h 1424419"/>
                <a:gd name="connsiteX11-1563" fmla="*/ 522686 w 1306267"/>
                <a:gd name="connsiteY11-1564" fmla="*/ 1384922 h 1424419"/>
                <a:gd name="connsiteX12-1565" fmla="*/ 94302 w 1306267"/>
                <a:gd name="connsiteY12-1566" fmla="*/ 1158755 h 1424419"/>
                <a:gd name="connsiteX13-1567" fmla="*/ 39429 w 1306267"/>
                <a:gd name="connsiteY13-1568" fmla="*/ 1117635 h 1424419"/>
                <a:gd name="connsiteX14-1569" fmla="*/ 667 w 1306267"/>
                <a:gd name="connsiteY14-1570" fmla="*/ 999105 h 1424419"/>
                <a:gd name="connsiteX15-1571" fmla="*/ 0 w 1306267"/>
                <a:gd name="connsiteY15-1572" fmla="*/ 972364 h 1424419"/>
                <a:gd name="connsiteX16-1573" fmla="*/ 2496 w 1306267"/>
                <a:gd name="connsiteY16-1574" fmla="*/ 463106 h 1424419"/>
                <a:gd name="connsiteX17-1575" fmla="*/ 2458 w 1306267"/>
                <a:gd name="connsiteY17-1576" fmla="*/ 429563 h 1424419"/>
                <a:gd name="connsiteX18-1577" fmla="*/ 75248 w 1306267"/>
                <a:gd name="connsiteY18-1578" fmla="*/ 303202 h 1424419"/>
                <a:gd name="connsiteX19-1579" fmla="*/ 106293 w 1306267"/>
                <a:gd name="connsiteY19-1580" fmla="*/ 282597 h 1424419"/>
                <a:gd name="connsiteX20-1581" fmla="*/ 541533 w 1306267"/>
                <a:gd name="connsiteY20-1582" fmla="*/ 38110 h 1424419"/>
                <a:gd name="connsiteX21-1583" fmla="*/ 653528 w 1306267"/>
                <a:gd name="connsiteY21-1584" fmla="*/ 0 h 1424419"/>
                <a:gd name="connsiteX0-1585" fmla="*/ 653528 w 1305333"/>
                <a:gd name="connsiteY0-1586" fmla="*/ 0 h 1424419"/>
                <a:gd name="connsiteX1-1587" fmla="*/ 757287 w 1305333"/>
                <a:gd name="connsiteY1-1588" fmla="*/ 32444 h 1424419"/>
                <a:gd name="connsiteX2-1589" fmla="*/ 1206876 w 1305333"/>
                <a:gd name="connsiteY2-1590" fmla="*/ 284945 h 1424419"/>
                <a:gd name="connsiteX3-1591" fmla="*/ 1237706 w 1305333"/>
                <a:gd name="connsiteY3-1592" fmla="*/ 306775 h 1424419"/>
                <a:gd name="connsiteX4-1593" fmla="*/ 1301712 w 1305333"/>
                <a:gd name="connsiteY4-1594" fmla="*/ 442384 h 1424419"/>
                <a:gd name="connsiteX5-1595" fmla="*/ 1303099 w 1305333"/>
                <a:gd name="connsiteY5-1596" fmla="*/ 495558 h 1424419"/>
                <a:gd name="connsiteX6-1597" fmla="*/ 1303099 w 1305333"/>
                <a:gd name="connsiteY6-1598" fmla="*/ 952393 h 1424419"/>
                <a:gd name="connsiteX7-1599" fmla="*/ 1305306 w 1305333"/>
                <a:gd name="connsiteY7-1600" fmla="*/ 990115 h 1424419"/>
                <a:gd name="connsiteX8-1601" fmla="*/ 1227376 w 1305333"/>
                <a:gd name="connsiteY8-1602" fmla="*/ 1152027 h 1424419"/>
                <a:gd name="connsiteX9-1603" fmla="*/ 1172881 w 1305333"/>
                <a:gd name="connsiteY9-1604" fmla="*/ 1179342 h 1424419"/>
                <a:gd name="connsiteX10-1605" fmla="*/ 792288 w 1305333"/>
                <a:gd name="connsiteY10-1606" fmla="*/ 1385653 h 1424419"/>
                <a:gd name="connsiteX11-1607" fmla="*/ 522686 w 1305333"/>
                <a:gd name="connsiteY11-1608" fmla="*/ 1384922 h 1424419"/>
                <a:gd name="connsiteX12-1609" fmla="*/ 94302 w 1305333"/>
                <a:gd name="connsiteY12-1610" fmla="*/ 1158755 h 1424419"/>
                <a:gd name="connsiteX13-1611" fmla="*/ 39429 w 1305333"/>
                <a:gd name="connsiteY13-1612" fmla="*/ 1117635 h 1424419"/>
                <a:gd name="connsiteX14-1613" fmla="*/ 667 w 1305333"/>
                <a:gd name="connsiteY14-1614" fmla="*/ 999105 h 1424419"/>
                <a:gd name="connsiteX15-1615" fmla="*/ 0 w 1305333"/>
                <a:gd name="connsiteY15-1616" fmla="*/ 972364 h 1424419"/>
                <a:gd name="connsiteX16-1617" fmla="*/ 2496 w 1305333"/>
                <a:gd name="connsiteY16-1618" fmla="*/ 463106 h 1424419"/>
                <a:gd name="connsiteX17-1619" fmla="*/ 2458 w 1305333"/>
                <a:gd name="connsiteY17-1620" fmla="*/ 429563 h 1424419"/>
                <a:gd name="connsiteX18-1621" fmla="*/ 75248 w 1305333"/>
                <a:gd name="connsiteY18-1622" fmla="*/ 303202 h 1424419"/>
                <a:gd name="connsiteX19-1623" fmla="*/ 106293 w 1305333"/>
                <a:gd name="connsiteY19-1624" fmla="*/ 282597 h 1424419"/>
                <a:gd name="connsiteX20-1625" fmla="*/ 541533 w 1305333"/>
                <a:gd name="connsiteY20-1626" fmla="*/ 38110 h 1424419"/>
                <a:gd name="connsiteX21-1627" fmla="*/ 653528 w 1305333"/>
                <a:gd name="connsiteY21-1628" fmla="*/ 0 h 1424419"/>
                <a:gd name="connsiteX0-1629" fmla="*/ 653528 w 1305333"/>
                <a:gd name="connsiteY0-1630" fmla="*/ 0 h 1424419"/>
                <a:gd name="connsiteX1-1631" fmla="*/ 757287 w 1305333"/>
                <a:gd name="connsiteY1-1632" fmla="*/ 32444 h 1424419"/>
                <a:gd name="connsiteX2-1633" fmla="*/ 1206876 w 1305333"/>
                <a:gd name="connsiteY2-1634" fmla="*/ 284945 h 1424419"/>
                <a:gd name="connsiteX3-1635" fmla="*/ 1237706 w 1305333"/>
                <a:gd name="connsiteY3-1636" fmla="*/ 306775 h 1424419"/>
                <a:gd name="connsiteX4-1637" fmla="*/ 1301712 w 1305333"/>
                <a:gd name="connsiteY4-1638" fmla="*/ 442384 h 1424419"/>
                <a:gd name="connsiteX5-1639" fmla="*/ 1303099 w 1305333"/>
                <a:gd name="connsiteY5-1640" fmla="*/ 495558 h 1424419"/>
                <a:gd name="connsiteX6-1641" fmla="*/ 1303099 w 1305333"/>
                <a:gd name="connsiteY6-1642" fmla="*/ 952393 h 1424419"/>
                <a:gd name="connsiteX7-1643" fmla="*/ 1302599 w 1305333"/>
                <a:gd name="connsiteY7-1644" fmla="*/ 1003650 h 1424419"/>
                <a:gd name="connsiteX8-1645" fmla="*/ 1227376 w 1305333"/>
                <a:gd name="connsiteY8-1646" fmla="*/ 1152027 h 1424419"/>
                <a:gd name="connsiteX9-1647" fmla="*/ 1172881 w 1305333"/>
                <a:gd name="connsiteY9-1648" fmla="*/ 1179342 h 1424419"/>
                <a:gd name="connsiteX10-1649" fmla="*/ 792288 w 1305333"/>
                <a:gd name="connsiteY10-1650" fmla="*/ 1385653 h 1424419"/>
                <a:gd name="connsiteX11-1651" fmla="*/ 522686 w 1305333"/>
                <a:gd name="connsiteY11-1652" fmla="*/ 1384922 h 1424419"/>
                <a:gd name="connsiteX12-1653" fmla="*/ 94302 w 1305333"/>
                <a:gd name="connsiteY12-1654" fmla="*/ 1158755 h 1424419"/>
                <a:gd name="connsiteX13-1655" fmla="*/ 39429 w 1305333"/>
                <a:gd name="connsiteY13-1656" fmla="*/ 1117635 h 1424419"/>
                <a:gd name="connsiteX14-1657" fmla="*/ 667 w 1305333"/>
                <a:gd name="connsiteY14-1658" fmla="*/ 999105 h 1424419"/>
                <a:gd name="connsiteX15-1659" fmla="*/ 0 w 1305333"/>
                <a:gd name="connsiteY15-1660" fmla="*/ 972364 h 1424419"/>
                <a:gd name="connsiteX16-1661" fmla="*/ 2496 w 1305333"/>
                <a:gd name="connsiteY16-1662" fmla="*/ 463106 h 1424419"/>
                <a:gd name="connsiteX17-1663" fmla="*/ 2458 w 1305333"/>
                <a:gd name="connsiteY17-1664" fmla="*/ 429563 h 1424419"/>
                <a:gd name="connsiteX18-1665" fmla="*/ 75248 w 1305333"/>
                <a:gd name="connsiteY18-1666" fmla="*/ 303202 h 1424419"/>
                <a:gd name="connsiteX19-1667" fmla="*/ 106293 w 1305333"/>
                <a:gd name="connsiteY19-1668" fmla="*/ 282597 h 1424419"/>
                <a:gd name="connsiteX20-1669" fmla="*/ 541533 w 1305333"/>
                <a:gd name="connsiteY20-1670" fmla="*/ 38110 h 1424419"/>
                <a:gd name="connsiteX21-1671" fmla="*/ 653528 w 1305333"/>
                <a:gd name="connsiteY21-1672" fmla="*/ 0 h 1424419"/>
                <a:gd name="connsiteX0-1673" fmla="*/ 653528 w 1305080"/>
                <a:gd name="connsiteY0-1674" fmla="*/ 0 h 1424419"/>
                <a:gd name="connsiteX1-1675" fmla="*/ 757287 w 1305080"/>
                <a:gd name="connsiteY1-1676" fmla="*/ 32444 h 1424419"/>
                <a:gd name="connsiteX2-1677" fmla="*/ 1206876 w 1305080"/>
                <a:gd name="connsiteY2-1678" fmla="*/ 284945 h 1424419"/>
                <a:gd name="connsiteX3-1679" fmla="*/ 1237706 w 1305080"/>
                <a:gd name="connsiteY3-1680" fmla="*/ 306775 h 1424419"/>
                <a:gd name="connsiteX4-1681" fmla="*/ 1301712 w 1305080"/>
                <a:gd name="connsiteY4-1682" fmla="*/ 442384 h 1424419"/>
                <a:gd name="connsiteX5-1683" fmla="*/ 1303099 w 1305080"/>
                <a:gd name="connsiteY5-1684" fmla="*/ 495558 h 1424419"/>
                <a:gd name="connsiteX6-1685" fmla="*/ 1301746 w 1305080"/>
                <a:gd name="connsiteY6-1686" fmla="*/ 953747 h 1424419"/>
                <a:gd name="connsiteX7-1687" fmla="*/ 1302599 w 1305080"/>
                <a:gd name="connsiteY7-1688" fmla="*/ 1003650 h 1424419"/>
                <a:gd name="connsiteX8-1689" fmla="*/ 1227376 w 1305080"/>
                <a:gd name="connsiteY8-1690" fmla="*/ 1152027 h 1424419"/>
                <a:gd name="connsiteX9-1691" fmla="*/ 1172881 w 1305080"/>
                <a:gd name="connsiteY9-1692" fmla="*/ 1179342 h 1424419"/>
                <a:gd name="connsiteX10-1693" fmla="*/ 792288 w 1305080"/>
                <a:gd name="connsiteY10-1694" fmla="*/ 1385653 h 1424419"/>
                <a:gd name="connsiteX11-1695" fmla="*/ 522686 w 1305080"/>
                <a:gd name="connsiteY11-1696" fmla="*/ 1384922 h 1424419"/>
                <a:gd name="connsiteX12-1697" fmla="*/ 94302 w 1305080"/>
                <a:gd name="connsiteY12-1698" fmla="*/ 1158755 h 1424419"/>
                <a:gd name="connsiteX13-1699" fmla="*/ 39429 w 1305080"/>
                <a:gd name="connsiteY13-1700" fmla="*/ 1117635 h 1424419"/>
                <a:gd name="connsiteX14-1701" fmla="*/ 667 w 1305080"/>
                <a:gd name="connsiteY14-1702" fmla="*/ 999105 h 1424419"/>
                <a:gd name="connsiteX15-1703" fmla="*/ 0 w 1305080"/>
                <a:gd name="connsiteY15-1704" fmla="*/ 972364 h 1424419"/>
                <a:gd name="connsiteX16-1705" fmla="*/ 2496 w 1305080"/>
                <a:gd name="connsiteY16-1706" fmla="*/ 463106 h 1424419"/>
                <a:gd name="connsiteX17-1707" fmla="*/ 2458 w 1305080"/>
                <a:gd name="connsiteY17-1708" fmla="*/ 429563 h 1424419"/>
                <a:gd name="connsiteX18-1709" fmla="*/ 75248 w 1305080"/>
                <a:gd name="connsiteY18-1710" fmla="*/ 303202 h 1424419"/>
                <a:gd name="connsiteX19-1711" fmla="*/ 106293 w 1305080"/>
                <a:gd name="connsiteY19-1712" fmla="*/ 282597 h 1424419"/>
                <a:gd name="connsiteX20-1713" fmla="*/ 541533 w 1305080"/>
                <a:gd name="connsiteY20-1714" fmla="*/ 38110 h 1424419"/>
                <a:gd name="connsiteX21-1715" fmla="*/ 653528 w 1305080"/>
                <a:gd name="connsiteY21-1716" fmla="*/ 0 h 1424419"/>
                <a:gd name="connsiteX0-1717" fmla="*/ 653528 w 1305299"/>
                <a:gd name="connsiteY0-1718" fmla="*/ 0 h 1424419"/>
                <a:gd name="connsiteX1-1719" fmla="*/ 757287 w 1305299"/>
                <a:gd name="connsiteY1-1720" fmla="*/ 32444 h 1424419"/>
                <a:gd name="connsiteX2-1721" fmla="*/ 1206876 w 1305299"/>
                <a:gd name="connsiteY2-1722" fmla="*/ 284945 h 1424419"/>
                <a:gd name="connsiteX3-1723" fmla="*/ 1237706 w 1305299"/>
                <a:gd name="connsiteY3-1724" fmla="*/ 306775 h 1424419"/>
                <a:gd name="connsiteX4-1725" fmla="*/ 1301712 w 1305299"/>
                <a:gd name="connsiteY4-1726" fmla="*/ 442384 h 1424419"/>
                <a:gd name="connsiteX5-1727" fmla="*/ 1303099 w 1305299"/>
                <a:gd name="connsiteY5-1728" fmla="*/ 495558 h 1424419"/>
                <a:gd name="connsiteX6-1729" fmla="*/ 1301746 w 1305299"/>
                <a:gd name="connsiteY6-1730" fmla="*/ 953747 h 1424419"/>
                <a:gd name="connsiteX7-1731" fmla="*/ 1302599 w 1305299"/>
                <a:gd name="connsiteY7-1732" fmla="*/ 1003650 h 1424419"/>
                <a:gd name="connsiteX8-1733" fmla="*/ 1227376 w 1305299"/>
                <a:gd name="connsiteY8-1734" fmla="*/ 1152027 h 1424419"/>
                <a:gd name="connsiteX9-1735" fmla="*/ 1172881 w 1305299"/>
                <a:gd name="connsiteY9-1736" fmla="*/ 1179342 h 1424419"/>
                <a:gd name="connsiteX10-1737" fmla="*/ 792288 w 1305299"/>
                <a:gd name="connsiteY10-1738" fmla="*/ 1385653 h 1424419"/>
                <a:gd name="connsiteX11-1739" fmla="*/ 522686 w 1305299"/>
                <a:gd name="connsiteY11-1740" fmla="*/ 1384922 h 1424419"/>
                <a:gd name="connsiteX12-1741" fmla="*/ 94302 w 1305299"/>
                <a:gd name="connsiteY12-1742" fmla="*/ 1158755 h 1424419"/>
                <a:gd name="connsiteX13-1743" fmla="*/ 39429 w 1305299"/>
                <a:gd name="connsiteY13-1744" fmla="*/ 1117635 h 1424419"/>
                <a:gd name="connsiteX14-1745" fmla="*/ 667 w 1305299"/>
                <a:gd name="connsiteY14-1746" fmla="*/ 999105 h 1424419"/>
                <a:gd name="connsiteX15-1747" fmla="*/ 0 w 1305299"/>
                <a:gd name="connsiteY15-1748" fmla="*/ 972364 h 1424419"/>
                <a:gd name="connsiteX16-1749" fmla="*/ 2496 w 1305299"/>
                <a:gd name="connsiteY16-1750" fmla="*/ 463106 h 1424419"/>
                <a:gd name="connsiteX17-1751" fmla="*/ 2458 w 1305299"/>
                <a:gd name="connsiteY17-1752" fmla="*/ 429563 h 1424419"/>
                <a:gd name="connsiteX18-1753" fmla="*/ 75248 w 1305299"/>
                <a:gd name="connsiteY18-1754" fmla="*/ 303202 h 1424419"/>
                <a:gd name="connsiteX19-1755" fmla="*/ 106293 w 1305299"/>
                <a:gd name="connsiteY19-1756" fmla="*/ 282597 h 1424419"/>
                <a:gd name="connsiteX20-1757" fmla="*/ 541533 w 1305299"/>
                <a:gd name="connsiteY20-1758" fmla="*/ 38110 h 1424419"/>
                <a:gd name="connsiteX21-1759" fmla="*/ 653528 w 1305299"/>
                <a:gd name="connsiteY21-1760" fmla="*/ 0 h 1424419"/>
                <a:gd name="connsiteX0-1761" fmla="*/ 653528 w 1306646"/>
                <a:gd name="connsiteY0-1762" fmla="*/ 0 h 1424419"/>
                <a:gd name="connsiteX1-1763" fmla="*/ 757287 w 1306646"/>
                <a:gd name="connsiteY1-1764" fmla="*/ 32444 h 1424419"/>
                <a:gd name="connsiteX2-1765" fmla="*/ 1206876 w 1306646"/>
                <a:gd name="connsiteY2-1766" fmla="*/ 284945 h 1424419"/>
                <a:gd name="connsiteX3-1767" fmla="*/ 1237706 w 1306646"/>
                <a:gd name="connsiteY3-1768" fmla="*/ 306775 h 1424419"/>
                <a:gd name="connsiteX4-1769" fmla="*/ 1301712 w 1306646"/>
                <a:gd name="connsiteY4-1770" fmla="*/ 442384 h 1424419"/>
                <a:gd name="connsiteX5-1771" fmla="*/ 1303099 w 1306646"/>
                <a:gd name="connsiteY5-1772" fmla="*/ 495558 h 1424419"/>
                <a:gd name="connsiteX6-1773" fmla="*/ 1301746 w 1306646"/>
                <a:gd name="connsiteY6-1774" fmla="*/ 953747 h 1424419"/>
                <a:gd name="connsiteX7-1775" fmla="*/ 1302599 w 1306646"/>
                <a:gd name="connsiteY7-1776" fmla="*/ 1003650 h 1424419"/>
                <a:gd name="connsiteX8-1777" fmla="*/ 1227376 w 1306646"/>
                <a:gd name="connsiteY8-1778" fmla="*/ 1152027 h 1424419"/>
                <a:gd name="connsiteX9-1779" fmla="*/ 1172881 w 1306646"/>
                <a:gd name="connsiteY9-1780" fmla="*/ 1179342 h 1424419"/>
                <a:gd name="connsiteX10-1781" fmla="*/ 792288 w 1306646"/>
                <a:gd name="connsiteY10-1782" fmla="*/ 1385653 h 1424419"/>
                <a:gd name="connsiteX11-1783" fmla="*/ 522686 w 1306646"/>
                <a:gd name="connsiteY11-1784" fmla="*/ 1384922 h 1424419"/>
                <a:gd name="connsiteX12-1785" fmla="*/ 94302 w 1306646"/>
                <a:gd name="connsiteY12-1786" fmla="*/ 1158755 h 1424419"/>
                <a:gd name="connsiteX13-1787" fmla="*/ 39429 w 1306646"/>
                <a:gd name="connsiteY13-1788" fmla="*/ 1117635 h 1424419"/>
                <a:gd name="connsiteX14-1789" fmla="*/ 667 w 1306646"/>
                <a:gd name="connsiteY14-1790" fmla="*/ 999105 h 1424419"/>
                <a:gd name="connsiteX15-1791" fmla="*/ 0 w 1306646"/>
                <a:gd name="connsiteY15-1792" fmla="*/ 972364 h 1424419"/>
                <a:gd name="connsiteX16-1793" fmla="*/ 2496 w 1306646"/>
                <a:gd name="connsiteY16-1794" fmla="*/ 463106 h 1424419"/>
                <a:gd name="connsiteX17-1795" fmla="*/ 2458 w 1306646"/>
                <a:gd name="connsiteY17-1796" fmla="*/ 429563 h 1424419"/>
                <a:gd name="connsiteX18-1797" fmla="*/ 75248 w 1306646"/>
                <a:gd name="connsiteY18-1798" fmla="*/ 303202 h 1424419"/>
                <a:gd name="connsiteX19-1799" fmla="*/ 106293 w 1306646"/>
                <a:gd name="connsiteY19-1800" fmla="*/ 282597 h 1424419"/>
                <a:gd name="connsiteX20-1801" fmla="*/ 541533 w 1306646"/>
                <a:gd name="connsiteY20-1802" fmla="*/ 38110 h 1424419"/>
                <a:gd name="connsiteX21-1803" fmla="*/ 653528 w 1306646"/>
                <a:gd name="connsiteY21-1804" fmla="*/ 0 h 1424419"/>
                <a:gd name="connsiteX0-1805" fmla="*/ 653528 w 1305299"/>
                <a:gd name="connsiteY0-1806" fmla="*/ 0 h 1424419"/>
                <a:gd name="connsiteX1-1807" fmla="*/ 757287 w 1305299"/>
                <a:gd name="connsiteY1-1808" fmla="*/ 32444 h 1424419"/>
                <a:gd name="connsiteX2-1809" fmla="*/ 1206876 w 1305299"/>
                <a:gd name="connsiteY2-1810" fmla="*/ 284945 h 1424419"/>
                <a:gd name="connsiteX3-1811" fmla="*/ 1237706 w 1305299"/>
                <a:gd name="connsiteY3-1812" fmla="*/ 306775 h 1424419"/>
                <a:gd name="connsiteX4-1813" fmla="*/ 1301712 w 1305299"/>
                <a:gd name="connsiteY4-1814" fmla="*/ 442384 h 1424419"/>
                <a:gd name="connsiteX5-1815" fmla="*/ 1303099 w 1305299"/>
                <a:gd name="connsiteY5-1816" fmla="*/ 495558 h 1424419"/>
                <a:gd name="connsiteX6-1817" fmla="*/ 1301746 w 1305299"/>
                <a:gd name="connsiteY6-1818" fmla="*/ 953747 h 1424419"/>
                <a:gd name="connsiteX7-1819" fmla="*/ 1302599 w 1305299"/>
                <a:gd name="connsiteY7-1820" fmla="*/ 1003650 h 1424419"/>
                <a:gd name="connsiteX8-1821" fmla="*/ 1227376 w 1305299"/>
                <a:gd name="connsiteY8-1822" fmla="*/ 1152027 h 1424419"/>
                <a:gd name="connsiteX9-1823" fmla="*/ 1172881 w 1305299"/>
                <a:gd name="connsiteY9-1824" fmla="*/ 1179342 h 1424419"/>
                <a:gd name="connsiteX10-1825" fmla="*/ 792288 w 1305299"/>
                <a:gd name="connsiteY10-1826" fmla="*/ 1385653 h 1424419"/>
                <a:gd name="connsiteX11-1827" fmla="*/ 522686 w 1305299"/>
                <a:gd name="connsiteY11-1828" fmla="*/ 1384922 h 1424419"/>
                <a:gd name="connsiteX12-1829" fmla="*/ 94302 w 1305299"/>
                <a:gd name="connsiteY12-1830" fmla="*/ 1158755 h 1424419"/>
                <a:gd name="connsiteX13-1831" fmla="*/ 39429 w 1305299"/>
                <a:gd name="connsiteY13-1832" fmla="*/ 1117635 h 1424419"/>
                <a:gd name="connsiteX14-1833" fmla="*/ 667 w 1305299"/>
                <a:gd name="connsiteY14-1834" fmla="*/ 999105 h 1424419"/>
                <a:gd name="connsiteX15-1835" fmla="*/ 0 w 1305299"/>
                <a:gd name="connsiteY15-1836" fmla="*/ 972364 h 1424419"/>
                <a:gd name="connsiteX16-1837" fmla="*/ 2496 w 1305299"/>
                <a:gd name="connsiteY16-1838" fmla="*/ 463106 h 1424419"/>
                <a:gd name="connsiteX17-1839" fmla="*/ 2458 w 1305299"/>
                <a:gd name="connsiteY17-1840" fmla="*/ 429563 h 1424419"/>
                <a:gd name="connsiteX18-1841" fmla="*/ 75248 w 1305299"/>
                <a:gd name="connsiteY18-1842" fmla="*/ 303202 h 1424419"/>
                <a:gd name="connsiteX19-1843" fmla="*/ 106293 w 1305299"/>
                <a:gd name="connsiteY19-1844" fmla="*/ 282597 h 1424419"/>
                <a:gd name="connsiteX20-1845" fmla="*/ 541533 w 1305299"/>
                <a:gd name="connsiteY20-1846" fmla="*/ 38110 h 1424419"/>
                <a:gd name="connsiteX21-1847" fmla="*/ 653528 w 1305299"/>
                <a:gd name="connsiteY21-1848" fmla="*/ 0 h 1424419"/>
                <a:gd name="connsiteX0-1849" fmla="*/ 653528 w 1304127"/>
                <a:gd name="connsiteY0-1850" fmla="*/ 0 h 1424419"/>
                <a:gd name="connsiteX1-1851" fmla="*/ 757287 w 1304127"/>
                <a:gd name="connsiteY1-1852" fmla="*/ 32444 h 1424419"/>
                <a:gd name="connsiteX2-1853" fmla="*/ 1206876 w 1304127"/>
                <a:gd name="connsiteY2-1854" fmla="*/ 284945 h 1424419"/>
                <a:gd name="connsiteX3-1855" fmla="*/ 1237706 w 1304127"/>
                <a:gd name="connsiteY3-1856" fmla="*/ 306775 h 1424419"/>
                <a:gd name="connsiteX4-1857" fmla="*/ 1301712 w 1304127"/>
                <a:gd name="connsiteY4-1858" fmla="*/ 442384 h 1424419"/>
                <a:gd name="connsiteX5-1859" fmla="*/ 1303099 w 1304127"/>
                <a:gd name="connsiteY5-1860" fmla="*/ 495558 h 1424419"/>
                <a:gd name="connsiteX6-1861" fmla="*/ 1301746 w 1304127"/>
                <a:gd name="connsiteY6-1862" fmla="*/ 953747 h 1424419"/>
                <a:gd name="connsiteX7-1863" fmla="*/ 1302599 w 1304127"/>
                <a:gd name="connsiteY7-1864" fmla="*/ 1003650 h 1424419"/>
                <a:gd name="connsiteX8-1865" fmla="*/ 1227376 w 1304127"/>
                <a:gd name="connsiteY8-1866" fmla="*/ 1152027 h 1424419"/>
                <a:gd name="connsiteX9-1867" fmla="*/ 1172881 w 1304127"/>
                <a:gd name="connsiteY9-1868" fmla="*/ 1179342 h 1424419"/>
                <a:gd name="connsiteX10-1869" fmla="*/ 792288 w 1304127"/>
                <a:gd name="connsiteY10-1870" fmla="*/ 1385653 h 1424419"/>
                <a:gd name="connsiteX11-1871" fmla="*/ 522686 w 1304127"/>
                <a:gd name="connsiteY11-1872" fmla="*/ 1384922 h 1424419"/>
                <a:gd name="connsiteX12-1873" fmla="*/ 94302 w 1304127"/>
                <a:gd name="connsiteY12-1874" fmla="*/ 1158755 h 1424419"/>
                <a:gd name="connsiteX13-1875" fmla="*/ 39429 w 1304127"/>
                <a:gd name="connsiteY13-1876" fmla="*/ 1117635 h 1424419"/>
                <a:gd name="connsiteX14-1877" fmla="*/ 667 w 1304127"/>
                <a:gd name="connsiteY14-1878" fmla="*/ 999105 h 1424419"/>
                <a:gd name="connsiteX15-1879" fmla="*/ 0 w 1304127"/>
                <a:gd name="connsiteY15-1880" fmla="*/ 972364 h 1424419"/>
                <a:gd name="connsiteX16-1881" fmla="*/ 2496 w 1304127"/>
                <a:gd name="connsiteY16-1882" fmla="*/ 463106 h 1424419"/>
                <a:gd name="connsiteX17-1883" fmla="*/ 2458 w 1304127"/>
                <a:gd name="connsiteY17-1884" fmla="*/ 429563 h 1424419"/>
                <a:gd name="connsiteX18-1885" fmla="*/ 75248 w 1304127"/>
                <a:gd name="connsiteY18-1886" fmla="*/ 303202 h 1424419"/>
                <a:gd name="connsiteX19-1887" fmla="*/ 106293 w 1304127"/>
                <a:gd name="connsiteY19-1888" fmla="*/ 282597 h 1424419"/>
                <a:gd name="connsiteX20-1889" fmla="*/ 541533 w 1304127"/>
                <a:gd name="connsiteY20-1890" fmla="*/ 38110 h 1424419"/>
                <a:gd name="connsiteX21-1891" fmla="*/ 653528 w 1304127"/>
                <a:gd name="connsiteY21-1892" fmla="*/ 0 h 1424419"/>
                <a:gd name="connsiteX0-1893" fmla="*/ 653528 w 1306101"/>
                <a:gd name="connsiteY0-1894" fmla="*/ 0 h 1424419"/>
                <a:gd name="connsiteX1-1895" fmla="*/ 757287 w 1306101"/>
                <a:gd name="connsiteY1-1896" fmla="*/ 32444 h 1424419"/>
                <a:gd name="connsiteX2-1897" fmla="*/ 1206876 w 1306101"/>
                <a:gd name="connsiteY2-1898" fmla="*/ 284945 h 1424419"/>
                <a:gd name="connsiteX3-1899" fmla="*/ 1237706 w 1306101"/>
                <a:gd name="connsiteY3-1900" fmla="*/ 306775 h 1424419"/>
                <a:gd name="connsiteX4-1901" fmla="*/ 1305773 w 1306101"/>
                <a:gd name="connsiteY4-1902" fmla="*/ 442384 h 1424419"/>
                <a:gd name="connsiteX5-1903" fmla="*/ 1303099 w 1306101"/>
                <a:gd name="connsiteY5-1904" fmla="*/ 495558 h 1424419"/>
                <a:gd name="connsiteX6-1905" fmla="*/ 1301746 w 1306101"/>
                <a:gd name="connsiteY6-1906" fmla="*/ 953747 h 1424419"/>
                <a:gd name="connsiteX7-1907" fmla="*/ 1302599 w 1306101"/>
                <a:gd name="connsiteY7-1908" fmla="*/ 1003650 h 1424419"/>
                <a:gd name="connsiteX8-1909" fmla="*/ 1227376 w 1306101"/>
                <a:gd name="connsiteY8-1910" fmla="*/ 1152027 h 1424419"/>
                <a:gd name="connsiteX9-1911" fmla="*/ 1172881 w 1306101"/>
                <a:gd name="connsiteY9-1912" fmla="*/ 1179342 h 1424419"/>
                <a:gd name="connsiteX10-1913" fmla="*/ 792288 w 1306101"/>
                <a:gd name="connsiteY10-1914" fmla="*/ 1385653 h 1424419"/>
                <a:gd name="connsiteX11-1915" fmla="*/ 522686 w 1306101"/>
                <a:gd name="connsiteY11-1916" fmla="*/ 1384922 h 1424419"/>
                <a:gd name="connsiteX12-1917" fmla="*/ 94302 w 1306101"/>
                <a:gd name="connsiteY12-1918" fmla="*/ 1158755 h 1424419"/>
                <a:gd name="connsiteX13-1919" fmla="*/ 39429 w 1306101"/>
                <a:gd name="connsiteY13-1920" fmla="*/ 1117635 h 1424419"/>
                <a:gd name="connsiteX14-1921" fmla="*/ 667 w 1306101"/>
                <a:gd name="connsiteY14-1922" fmla="*/ 999105 h 1424419"/>
                <a:gd name="connsiteX15-1923" fmla="*/ 0 w 1306101"/>
                <a:gd name="connsiteY15-1924" fmla="*/ 972364 h 1424419"/>
                <a:gd name="connsiteX16-1925" fmla="*/ 2496 w 1306101"/>
                <a:gd name="connsiteY16-1926" fmla="*/ 463106 h 1424419"/>
                <a:gd name="connsiteX17-1927" fmla="*/ 2458 w 1306101"/>
                <a:gd name="connsiteY17-1928" fmla="*/ 429563 h 1424419"/>
                <a:gd name="connsiteX18-1929" fmla="*/ 75248 w 1306101"/>
                <a:gd name="connsiteY18-1930" fmla="*/ 303202 h 1424419"/>
                <a:gd name="connsiteX19-1931" fmla="*/ 106293 w 1306101"/>
                <a:gd name="connsiteY19-1932" fmla="*/ 282597 h 1424419"/>
                <a:gd name="connsiteX20-1933" fmla="*/ 541533 w 1306101"/>
                <a:gd name="connsiteY20-1934" fmla="*/ 38110 h 1424419"/>
                <a:gd name="connsiteX21-1935" fmla="*/ 653528 w 1306101"/>
                <a:gd name="connsiteY21-1936" fmla="*/ 0 h 1424419"/>
                <a:gd name="connsiteX0-1937" fmla="*/ 653528 w 1304819"/>
                <a:gd name="connsiteY0-1938" fmla="*/ 0 h 1424419"/>
                <a:gd name="connsiteX1-1939" fmla="*/ 757287 w 1304819"/>
                <a:gd name="connsiteY1-1940" fmla="*/ 32444 h 1424419"/>
                <a:gd name="connsiteX2-1941" fmla="*/ 1206876 w 1304819"/>
                <a:gd name="connsiteY2-1942" fmla="*/ 284945 h 1424419"/>
                <a:gd name="connsiteX3-1943" fmla="*/ 1237706 w 1304819"/>
                <a:gd name="connsiteY3-1944" fmla="*/ 306775 h 1424419"/>
                <a:gd name="connsiteX4-1945" fmla="*/ 1304420 w 1304819"/>
                <a:gd name="connsiteY4-1946" fmla="*/ 434263 h 1424419"/>
                <a:gd name="connsiteX5-1947" fmla="*/ 1303099 w 1304819"/>
                <a:gd name="connsiteY5-1948" fmla="*/ 495558 h 1424419"/>
                <a:gd name="connsiteX6-1949" fmla="*/ 1301746 w 1304819"/>
                <a:gd name="connsiteY6-1950" fmla="*/ 953747 h 1424419"/>
                <a:gd name="connsiteX7-1951" fmla="*/ 1302599 w 1304819"/>
                <a:gd name="connsiteY7-1952" fmla="*/ 1003650 h 1424419"/>
                <a:gd name="connsiteX8-1953" fmla="*/ 1227376 w 1304819"/>
                <a:gd name="connsiteY8-1954" fmla="*/ 1152027 h 1424419"/>
                <a:gd name="connsiteX9-1955" fmla="*/ 1172881 w 1304819"/>
                <a:gd name="connsiteY9-1956" fmla="*/ 1179342 h 1424419"/>
                <a:gd name="connsiteX10-1957" fmla="*/ 792288 w 1304819"/>
                <a:gd name="connsiteY10-1958" fmla="*/ 1385653 h 1424419"/>
                <a:gd name="connsiteX11-1959" fmla="*/ 522686 w 1304819"/>
                <a:gd name="connsiteY11-1960" fmla="*/ 1384922 h 1424419"/>
                <a:gd name="connsiteX12-1961" fmla="*/ 94302 w 1304819"/>
                <a:gd name="connsiteY12-1962" fmla="*/ 1158755 h 1424419"/>
                <a:gd name="connsiteX13-1963" fmla="*/ 39429 w 1304819"/>
                <a:gd name="connsiteY13-1964" fmla="*/ 1117635 h 1424419"/>
                <a:gd name="connsiteX14-1965" fmla="*/ 667 w 1304819"/>
                <a:gd name="connsiteY14-1966" fmla="*/ 999105 h 1424419"/>
                <a:gd name="connsiteX15-1967" fmla="*/ 0 w 1304819"/>
                <a:gd name="connsiteY15-1968" fmla="*/ 972364 h 1424419"/>
                <a:gd name="connsiteX16-1969" fmla="*/ 2496 w 1304819"/>
                <a:gd name="connsiteY16-1970" fmla="*/ 463106 h 1424419"/>
                <a:gd name="connsiteX17-1971" fmla="*/ 2458 w 1304819"/>
                <a:gd name="connsiteY17-1972" fmla="*/ 429563 h 1424419"/>
                <a:gd name="connsiteX18-1973" fmla="*/ 75248 w 1304819"/>
                <a:gd name="connsiteY18-1974" fmla="*/ 303202 h 1424419"/>
                <a:gd name="connsiteX19-1975" fmla="*/ 106293 w 1304819"/>
                <a:gd name="connsiteY19-1976" fmla="*/ 282597 h 1424419"/>
                <a:gd name="connsiteX20-1977" fmla="*/ 541533 w 1304819"/>
                <a:gd name="connsiteY20-1978" fmla="*/ 38110 h 1424419"/>
                <a:gd name="connsiteX21-1979" fmla="*/ 653528 w 1304819"/>
                <a:gd name="connsiteY21-1980" fmla="*/ 0 h 1424419"/>
                <a:gd name="connsiteX0-1981" fmla="*/ 653528 w 1306525"/>
                <a:gd name="connsiteY0-1982" fmla="*/ 0 h 1424419"/>
                <a:gd name="connsiteX1-1983" fmla="*/ 757287 w 1306525"/>
                <a:gd name="connsiteY1-1984" fmla="*/ 32444 h 1424419"/>
                <a:gd name="connsiteX2-1985" fmla="*/ 1206876 w 1306525"/>
                <a:gd name="connsiteY2-1986" fmla="*/ 284945 h 1424419"/>
                <a:gd name="connsiteX3-1987" fmla="*/ 1237706 w 1306525"/>
                <a:gd name="connsiteY3-1988" fmla="*/ 306775 h 1424419"/>
                <a:gd name="connsiteX4-1989" fmla="*/ 1304420 w 1306525"/>
                <a:gd name="connsiteY4-1990" fmla="*/ 434263 h 1424419"/>
                <a:gd name="connsiteX5-1991" fmla="*/ 1305806 w 1306525"/>
                <a:gd name="connsiteY5-1992" fmla="*/ 519922 h 1424419"/>
                <a:gd name="connsiteX6-1993" fmla="*/ 1301746 w 1306525"/>
                <a:gd name="connsiteY6-1994" fmla="*/ 953747 h 1424419"/>
                <a:gd name="connsiteX7-1995" fmla="*/ 1302599 w 1306525"/>
                <a:gd name="connsiteY7-1996" fmla="*/ 1003650 h 1424419"/>
                <a:gd name="connsiteX8-1997" fmla="*/ 1227376 w 1306525"/>
                <a:gd name="connsiteY8-1998" fmla="*/ 1152027 h 1424419"/>
                <a:gd name="connsiteX9-1999" fmla="*/ 1172881 w 1306525"/>
                <a:gd name="connsiteY9-2000" fmla="*/ 1179342 h 1424419"/>
                <a:gd name="connsiteX10-2001" fmla="*/ 792288 w 1306525"/>
                <a:gd name="connsiteY10-2002" fmla="*/ 1385653 h 1424419"/>
                <a:gd name="connsiteX11-2003" fmla="*/ 522686 w 1306525"/>
                <a:gd name="connsiteY11-2004" fmla="*/ 1384922 h 1424419"/>
                <a:gd name="connsiteX12-2005" fmla="*/ 94302 w 1306525"/>
                <a:gd name="connsiteY12-2006" fmla="*/ 1158755 h 1424419"/>
                <a:gd name="connsiteX13-2007" fmla="*/ 39429 w 1306525"/>
                <a:gd name="connsiteY13-2008" fmla="*/ 1117635 h 1424419"/>
                <a:gd name="connsiteX14-2009" fmla="*/ 667 w 1306525"/>
                <a:gd name="connsiteY14-2010" fmla="*/ 999105 h 1424419"/>
                <a:gd name="connsiteX15-2011" fmla="*/ 0 w 1306525"/>
                <a:gd name="connsiteY15-2012" fmla="*/ 972364 h 1424419"/>
                <a:gd name="connsiteX16-2013" fmla="*/ 2496 w 1306525"/>
                <a:gd name="connsiteY16-2014" fmla="*/ 463106 h 1424419"/>
                <a:gd name="connsiteX17-2015" fmla="*/ 2458 w 1306525"/>
                <a:gd name="connsiteY17-2016" fmla="*/ 429563 h 1424419"/>
                <a:gd name="connsiteX18-2017" fmla="*/ 75248 w 1306525"/>
                <a:gd name="connsiteY18-2018" fmla="*/ 303202 h 1424419"/>
                <a:gd name="connsiteX19-2019" fmla="*/ 106293 w 1306525"/>
                <a:gd name="connsiteY19-2020" fmla="*/ 282597 h 1424419"/>
                <a:gd name="connsiteX20-2021" fmla="*/ 541533 w 1306525"/>
                <a:gd name="connsiteY20-2022" fmla="*/ 38110 h 1424419"/>
                <a:gd name="connsiteX21-2023" fmla="*/ 653528 w 1306525"/>
                <a:gd name="connsiteY21-2024" fmla="*/ 0 h 1424419"/>
                <a:gd name="connsiteX0-2025" fmla="*/ 653528 w 1305814"/>
                <a:gd name="connsiteY0-2026" fmla="*/ 0 h 1424419"/>
                <a:gd name="connsiteX1-2027" fmla="*/ 757287 w 1305814"/>
                <a:gd name="connsiteY1-2028" fmla="*/ 32444 h 1424419"/>
                <a:gd name="connsiteX2-2029" fmla="*/ 1206876 w 1305814"/>
                <a:gd name="connsiteY2-2030" fmla="*/ 284945 h 1424419"/>
                <a:gd name="connsiteX3-2031" fmla="*/ 1237706 w 1305814"/>
                <a:gd name="connsiteY3-2032" fmla="*/ 306775 h 1424419"/>
                <a:gd name="connsiteX4-2033" fmla="*/ 1304420 w 1305814"/>
                <a:gd name="connsiteY4-2034" fmla="*/ 434263 h 1424419"/>
                <a:gd name="connsiteX5-2035" fmla="*/ 1305806 w 1305814"/>
                <a:gd name="connsiteY5-2036" fmla="*/ 519922 h 1424419"/>
                <a:gd name="connsiteX6-2037" fmla="*/ 1301746 w 1305814"/>
                <a:gd name="connsiteY6-2038" fmla="*/ 953747 h 1424419"/>
                <a:gd name="connsiteX7-2039" fmla="*/ 1302599 w 1305814"/>
                <a:gd name="connsiteY7-2040" fmla="*/ 1003650 h 1424419"/>
                <a:gd name="connsiteX8-2041" fmla="*/ 1227376 w 1305814"/>
                <a:gd name="connsiteY8-2042" fmla="*/ 1152027 h 1424419"/>
                <a:gd name="connsiteX9-2043" fmla="*/ 1172881 w 1305814"/>
                <a:gd name="connsiteY9-2044" fmla="*/ 1179342 h 1424419"/>
                <a:gd name="connsiteX10-2045" fmla="*/ 792288 w 1305814"/>
                <a:gd name="connsiteY10-2046" fmla="*/ 1385653 h 1424419"/>
                <a:gd name="connsiteX11-2047" fmla="*/ 522686 w 1305814"/>
                <a:gd name="connsiteY11-2048" fmla="*/ 1384922 h 1424419"/>
                <a:gd name="connsiteX12-2049" fmla="*/ 94302 w 1305814"/>
                <a:gd name="connsiteY12-2050" fmla="*/ 1158755 h 1424419"/>
                <a:gd name="connsiteX13-2051" fmla="*/ 39429 w 1305814"/>
                <a:gd name="connsiteY13-2052" fmla="*/ 1117635 h 1424419"/>
                <a:gd name="connsiteX14-2053" fmla="*/ 667 w 1305814"/>
                <a:gd name="connsiteY14-2054" fmla="*/ 999105 h 1424419"/>
                <a:gd name="connsiteX15-2055" fmla="*/ 0 w 1305814"/>
                <a:gd name="connsiteY15-2056" fmla="*/ 972364 h 1424419"/>
                <a:gd name="connsiteX16-2057" fmla="*/ 2496 w 1305814"/>
                <a:gd name="connsiteY16-2058" fmla="*/ 463106 h 1424419"/>
                <a:gd name="connsiteX17-2059" fmla="*/ 2458 w 1305814"/>
                <a:gd name="connsiteY17-2060" fmla="*/ 429563 h 1424419"/>
                <a:gd name="connsiteX18-2061" fmla="*/ 75248 w 1305814"/>
                <a:gd name="connsiteY18-2062" fmla="*/ 303202 h 1424419"/>
                <a:gd name="connsiteX19-2063" fmla="*/ 106293 w 1305814"/>
                <a:gd name="connsiteY19-2064" fmla="*/ 282597 h 1424419"/>
                <a:gd name="connsiteX20-2065" fmla="*/ 541533 w 1305814"/>
                <a:gd name="connsiteY20-2066" fmla="*/ 38110 h 1424419"/>
                <a:gd name="connsiteX21-2067" fmla="*/ 653528 w 1305814"/>
                <a:gd name="connsiteY21-2068" fmla="*/ 0 h 1424419"/>
                <a:gd name="connsiteX0-2069" fmla="*/ 653528 w 1305814"/>
                <a:gd name="connsiteY0-2070" fmla="*/ 0 h 1424419"/>
                <a:gd name="connsiteX1-2071" fmla="*/ 757287 w 1305814"/>
                <a:gd name="connsiteY1-2072" fmla="*/ 32444 h 1424419"/>
                <a:gd name="connsiteX2-2073" fmla="*/ 1206876 w 1305814"/>
                <a:gd name="connsiteY2-2074" fmla="*/ 284945 h 1424419"/>
                <a:gd name="connsiteX3-2075" fmla="*/ 1237706 w 1305814"/>
                <a:gd name="connsiteY3-2076" fmla="*/ 306775 h 1424419"/>
                <a:gd name="connsiteX4-2077" fmla="*/ 1304420 w 1305814"/>
                <a:gd name="connsiteY4-2078" fmla="*/ 434263 h 1424419"/>
                <a:gd name="connsiteX5-2079" fmla="*/ 1305806 w 1305814"/>
                <a:gd name="connsiteY5-2080" fmla="*/ 519922 h 1424419"/>
                <a:gd name="connsiteX6-2081" fmla="*/ 1301746 w 1305814"/>
                <a:gd name="connsiteY6-2082" fmla="*/ 953747 h 1424419"/>
                <a:gd name="connsiteX7-2083" fmla="*/ 1302599 w 1305814"/>
                <a:gd name="connsiteY7-2084" fmla="*/ 1003650 h 1424419"/>
                <a:gd name="connsiteX8-2085" fmla="*/ 1227376 w 1305814"/>
                <a:gd name="connsiteY8-2086" fmla="*/ 1152027 h 1424419"/>
                <a:gd name="connsiteX9-2087" fmla="*/ 1172881 w 1305814"/>
                <a:gd name="connsiteY9-2088" fmla="*/ 1179342 h 1424419"/>
                <a:gd name="connsiteX10-2089" fmla="*/ 792288 w 1305814"/>
                <a:gd name="connsiteY10-2090" fmla="*/ 1385653 h 1424419"/>
                <a:gd name="connsiteX11-2091" fmla="*/ 522686 w 1305814"/>
                <a:gd name="connsiteY11-2092" fmla="*/ 1384922 h 1424419"/>
                <a:gd name="connsiteX12-2093" fmla="*/ 94302 w 1305814"/>
                <a:gd name="connsiteY12-2094" fmla="*/ 1158755 h 1424419"/>
                <a:gd name="connsiteX13-2095" fmla="*/ 39429 w 1305814"/>
                <a:gd name="connsiteY13-2096" fmla="*/ 1117635 h 1424419"/>
                <a:gd name="connsiteX14-2097" fmla="*/ 667 w 1305814"/>
                <a:gd name="connsiteY14-2098" fmla="*/ 999105 h 1424419"/>
                <a:gd name="connsiteX15-2099" fmla="*/ 0 w 1305814"/>
                <a:gd name="connsiteY15-2100" fmla="*/ 972364 h 1424419"/>
                <a:gd name="connsiteX16-2101" fmla="*/ 2496 w 1305814"/>
                <a:gd name="connsiteY16-2102" fmla="*/ 463106 h 1424419"/>
                <a:gd name="connsiteX17-2103" fmla="*/ 2458 w 1305814"/>
                <a:gd name="connsiteY17-2104" fmla="*/ 429563 h 1424419"/>
                <a:gd name="connsiteX18-2105" fmla="*/ 75248 w 1305814"/>
                <a:gd name="connsiteY18-2106" fmla="*/ 303202 h 1424419"/>
                <a:gd name="connsiteX19-2107" fmla="*/ 106293 w 1305814"/>
                <a:gd name="connsiteY19-2108" fmla="*/ 282597 h 1424419"/>
                <a:gd name="connsiteX20-2109" fmla="*/ 541533 w 1305814"/>
                <a:gd name="connsiteY20-2110" fmla="*/ 38110 h 1424419"/>
                <a:gd name="connsiteX21-2111" fmla="*/ 653528 w 1305814"/>
                <a:gd name="connsiteY21-2112" fmla="*/ 0 h 1424419"/>
                <a:gd name="connsiteX0-2113" fmla="*/ 653528 w 1305814"/>
                <a:gd name="connsiteY0-2114" fmla="*/ 0 h 1424419"/>
                <a:gd name="connsiteX1-2115" fmla="*/ 757287 w 1305814"/>
                <a:gd name="connsiteY1-2116" fmla="*/ 32444 h 1424419"/>
                <a:gd name="connsiteX2-2117" fmla="*/ 1206876 w 1305814"/>
                <a:gd name="connsiteY2-2118" fmla="*/ 284945 h 1424419"/>
                <a:gd name="connsiteX3-2119" fmla="*/ 1237706 w 1305814"/>
                <a:gd name="connsiteY3-2120" fmla="*/ 306775 h 1424419"/>
                <a:gd name="connsiteX4-2121" fmla="*/ 1304420 w 1305814"/>
                <a:gd name="connsiteY4-2122" fmla="*/ 434263 h 1424419"/>
                <a:gd name="connsiteX5-2123" fmla="*/ 1305806 w 1305814"/>
                <a:gd name="connsiteY5-2124" fmla="*/ 519922 h 1424419"/>
                <a:gd name="connsiteX6-2125" fmla="*/ 1301746 w 1305814"/>
                <a:gd name="connsiteY6-2126" fmla="*/ 953747 h 1424419"/>
                <a:gd name="connsiteX7-2127" fmla="*/ 1302599 w 1305814"/>
                <a:gd name="connsiteY7-2128" fmla="*/ 1003650 h 1424419"/>
                <a:gd name="connsiteX8-2129" fmla="*/ 1227376 w 1305814"/>
                <a:gd name="connsiteY8-2130" fmla="*/ 1152027 h 1424419"/>
                <a:gd name="connsiteX9-2131" fmla="*/ 1174235 w 1305814"/>
                <a:gd name="connsiteY9-2132" fmla="*/ 1184756 h 1424419"/>
                <a:gd name="connsiteX10-2133" fmla="*/ 792288 w 1305814"/>
                <a:gd name="connsiteY10-2134" fmla="*/ 1385653 h 1424419"/>
                <a:gd name="connsiteX11-2135" fmla="*/ 522686 w 1305814"/>
                <a:gd name="connsiteY11-2136" fmla="*/ 1384922 h 1424419"/>
                <a:gd name="connsiteX12-2137" fmla="*/ 94302 w 1305814"/>
                <a:gd name="connsiteY12-2138" fmla="*/ 1158755 h 1424419"/>
                <a:gd name="connsiteX13-2139" fmla="*/ 39429 w 1305814"/>
                <a:gd name="connsiteY13-2140" fmla="*/ 1117635 h 1424419"/>
                <a:gd name="connsiteX14-2141" fmla="*/ 667 w 1305814"/>
                <a:gd name="connsiteY14-2142" fmla="*/ 999105 h 1424419"/>
                <a:gd name="connsiteX15-2143" fmla="*/ 0 w 1305814"/>
                <a:gd name="connsiteY15-2144" fmla="*/ 972364 h 1424419"/>
                <a:gd name="connsiteX16-2145" fmla="*/ 2496 w 1305814"/>
                <a:gd name="connsiteY16-2146" fmla="*/ 463106 h 1424419"/>
                <a:gd name="connsiteX17-2147" fmla="*/ 2458 w 1305814"/>
                <a:gd name="connsiteY17-2148" fmla="*/ 429563 h 1424419"/>
                <a:gd name="connsiteX18-2149" fmla="*/ 75248 w 1305814"/>
                <a:gd name="connsiteY18-2150" fmla="*/ 303202 h 1424419"/>
                <a:gd name="connsiteX19-2151" fmla="*/ 106293 w 1305814"/>
                <a:gd name="connsiteY19-2152" fmla="*/ 282597 h 1424419"/>
                <a:gd name="connsiteX20-2153" fmla="*/ 541533 w 1305814"/>
                <a:gd name="connsiteY20-2154" fmla="*/ 38110 h 1424419"/>
                <a:gd name="connsiteX21-2155" fmla="*/ 653528 w 1305814"/>
                <a:gd name="connsiteY21-2156" fmla="*/ 0 h 1424419"/>
                <a:gd name="connsiteX0-2157" fmla="*/ 653528 w 1305814"/>
                <a:gd name="connsiteY0-2158" fmla="*/ 0 h 1424419"/>
                <a:gd name="connsiteX1-2159" fmla="*/ 757287 w 1305814"/>
                <a:gd name="connsiteY1-2160" fmla="*/ 32444 h 1424419"/>
                <a:gd name="connsiteX2-2161" fmla="*/ 1206876 w 1305814"/>
                <a:gd name="connsiteY2-2162" fmla="*/ 284945 h 1424419"/>
                <a:gd name="connsiteX3-2163" fmla="*/ 1237706 w 1305814"/>
                <a:gd name="connsiteY3-2164" fmla="*/ 306775 h 1424419"/>
                <a:gd name="connsiteX4-2165" fmla="*/ 1304420 w 1305814"/>
                <a:gd name="connsiteY4-2166" fmla="*/ 434263 h 1424419"/>
                <a:gd name="connsiteX5-2167" fmla="*/ 1305806 w 1305814"/>
                <a:gd name="connsiteY5-2168" fmla="*/ 519922 h 1424419"/>
                <a:gd name="connsiteX6-2169" fmla="*/ 1301746 w 1305814"/>
                <a:gd name="connsiteY6-2170" fmla="*/ 953747 h 1424419"/>
                <a:gd name="connsiteX7-2171" fmla="*/ 1302599 w 1305814"/>
                <a:gd name="connsiteY7-2172" fmla="*/ 1003650 h 1424419"/>
                <a:gd name="connsiteX8-2173" fmla="*/ 1227376 w 1305814"/>
                <a:gd name="connsiteY8-2174" fmla="*/ 1152027 h 1424419"/>
                <a:gd name="connsiteX9-2175" fmla="*/ 1174235 w 1305814"/>
                <a:gd name="connsiteY9-2176" fmla="*/ 1184756 h 1424419"/>
                <a:gd name="connsiteX10-2177" fmla="*/ 792288 w 1305814"/>
                <a:gd name="connsiteY10-2178" fmla="*/ 1385653 h 1424419"/>
                <a:gd name="connsiteX11-2179" fmla="*/ 522686 w 1305814"/>
                <a:gd name="connsiteY11-2180" fmla="*/ 1384922 h 1424419"/>
                <a:gd name="connsiteX12-2181" fmla="*/ 94302 w 1305814"/>
                <a:gd name="connsiteY12-2182" fmla="*/ 1158755 h 1424419"/>
                <a:gd name="connsiteX13-2183" fmla="*/ 39429 w 1305814"/>
                <a:gd name="connsiteY13-2184" fmla="*/ 1117635 h 1424419"/>
                <a:gd name="connsiteX14-2185" fmla="*/ 667 w 1305814"/>
                <a:gd name="connsiteY14-2186" fmla="*/ 999105 h 1424419"/>
                <a:gd name="connsiteX15-2187" fmla="*/ 0 w 1305814"/>
                <a:gd name="connsiteY15-2188" fmla="*/ 972364 h 1424419"/>
                <a:gd name="connsiteX16-2189" fmla="*/ 2496 w 1305814"/>
                <a:gd name="connsiteY16-2190" fmla="*/ 463106 h 1424419"/>
                <a:gd name="connsiteX17-2191" fmla="*/ 2458 w 1305814"/>
                <a:gd name="connsiteY17-2192" fmla="*/ 429563 h 1424419"/>
                <a:gd name="connsiteX18-2193" fmla="*/ 75248 w 1305814"/>
                <a:gd name="connsiteY18-2194" fmla="*/ 303202 h 1424419"/>
                <a:gd name="connsiteX19-2195" fmla="*/ 106293 w 1305814"/>
                <a:gd name="connsiteY19-2196" fmla="*/ 282597 h 1424419"/>
                <a:gd name="connsiteX20-2197" fmla="*/ 541533 w 1305814"/>
                <a:gd name="connsiteY20-2198" fmla="*/ 38110 h 1424419"/>
                <a:gd name="connsiteX21-2199" fmla="*/ 653528 w 1305814"/>
                <a:gd name="connsiteY21-2200" fmla="*/ 0 h 1424419"/>
                <a:gd name="connsiteX0-2201" fmla="*/ 653528 w 1305814"/>
                <a:gd name="connsiteY0-2202" fmla="*/ 0 h 1427408"/>
                <a:gd name="connsiteX1-2203" fmla="*/ 757287 w 1305814"/>
                <a:gd name="connsiteY1-2204" fmla="*/ 32444 h 1427408"/>
                <a:gd name="connsiteX2-2205" fmla="*/ 1206876 w 1305814"/>
                <a:gd name="connsiteY2-2206" fmla="*/ 284945 h 1427408"/>
                <a:gd name="connsiteX3-2207" fmla="*/ 1237706 w 1305814"/>
                <a:gd name="connsiteY3-2208" fmla="*/ 306775 h 1427408"/>
                <a:gd name="connsiteX4-2209" fmla="*/ 1304420 w 1305814"/>
                <a:gd name="connsiteY4-2210" fmla="*/ 434263 h 1427408"/>
                <a:gd name="connsiteX5-2211" fmla="*/ 1305806 w 1305814"/>
                <a:gd name="connsiteY5-2212" fmla="*/ 519922 h 1427408"/>
                <a:gd name="connsiteX6-2213" fmla="*/ 1301746 w 1305814"/>
                <a:gd name="connsiteY6-2214" fmla="*/ 953747 h 1427408"/>
                <a:gd name="connsiteX7-2215" fmla="*/ 1302599 w 1305814"/>
                <a:gd name="connsiteY7-2216" fmla="*/ 1003650 h 1427408"/>
                <a:gd name="connsiteX8-2217" fmla="*/ 1227376 w 1305814"/>
                <a:gd name="connsiteY8-2218" fmla="*/ 1152027 h 1427408"/>
                <a:gd name="connsiteX9-2219" fmla="*/ 1174235 w 1305814"/>
                <a:gd name="connsiteY9-2220" fmla="*/ 1184756 h 1427408"/>
                <a:gd name="connsiteX10-2221" fmla="*/ 792288 w 1305814"/>
                <a:gd name="connsiteY10-2222" fmla="*/ 1385653 h 1427408"/>
                <a:gd name="connsiteX11-2223" fmla="*/ 517719 w 1305814"/>
                <a:gd name="connsiteY11-2224" fmla="*/ 1389889 h 1427408"/>
                <a:gd name="connsiteX12-2225" fmla="*/ 94302 w 1305814"/>
                <a:gd name="connsiteY12-2226" fmla="*/ 1158755 h 1427408"/>
                <a:gd name="connsiteX13-2227" fmla="*/ 39429 w 1305814"/>
                <a:gd name="connsiteY13-2228" fmla="*/ 1117635 h 1427408"/>
                <a:gd name="connsiteX14-2229" fmla="*/ 667 w 1305814"/>
                <a:gd name="connsiteY14-2230" fmla="*/ 999105 h 1427408"/>
                <a:gd name="connsiteX15-2231" fmla="*/ 0 w 1305814"/>
                <a:gd name="connsiteY15-2232" fmla="*/ 972364 h 1427408"/>
                <a:gd name="connsiteX16-2233" fmla="*/ 2496 w 1305814"/>
                <a:gd name="connsiteY16-2234" fmla="*/ 463106 h 1427408"/>
                <a:gd name="connsiteX17-2235" fmla="*/ 2458 w 1305814"/>
                <a:gd name="connsiteY17-2236" fmla="*/ 429563 h 1427408"/>
                <a:gd name="connsiteX18-2237" fmla="*/ 75248 w 1305814"/>
                <a:gd name="connsiteY18-2238" fmla="*/ 303202 h 1427408"/>
                <a:gd name="connsiteX19-2239" fmla="*/ 106293 w 1305814"/>
                <a:gd name="connsiteY19-2240" fmla="*/ 282597 h 1427408"/>
                <a:gd name="connsiteX20-2241" fmla="*/ 541533 w 1305814"/>
                <a:gd name="connsiteY20-2242" fmla="*/ 38110 h 1427408"/>
                <a:gd name="connsiteX21-2243" fmla="*/ 653528 w 1305814"/>
                <a:gd name="connsiteY21-2244" fmla="*/ 0 h 1427408"/>
                <a:gd name="connsiteX0-2245" fmla="*/ 653528 w 1305814"/>
                <a:gd name="connsiteY0-2246" fmla="*/ 0 h 1427408"/>
                <a:gd name="connsiteX1-2247" fmla="*/ 757287 w 1305814"/>
                <a:gd name="connsiteY1-2248" fmla="*/ 32444 h 1427408"/>
                <a:gd name="connsiteX2-2249" fmla="*/ 1206876 w 1305814"/>
                <a:gd name="connsiteY2-2250" fmla="*/ 284945 h 1427408"/>
                <a:gd name="connsiteX3-2251" fmla="*/ 1237706 w 1305814"/>
                <a:gd name="connsiteY3-2252" fmla="*/ 306775 h 1427408"/>
                <a:gd name="connsiteX4-2253" fmla="*/ 1304420 w 1305814"/>
                <a:gd name="connsiteY4-2254" fmla="*/ 434263 h 1427408"/>
                <a:gd name="connsiteX5-2255" fmla="*/ 1305806 w 1305814"/>
                <a:gd name="connsiteY5-2256" fmla="*/ 519922 h 1427408"/>
                <a:gd name="connsiteX6-2257" fmla="*/ 1301746 w 1305814"/>
                <a:gd name="connsiteY6-2258" fmla="*/ 953747 h 1427408"/>
                <a:gd name="connsiteX7-2259" fmla="*/ 1302599 w 1305814"/>
                <a:gd name="connsiteY7-2260" fmla="*/ 1003650 h 1427408"/>
                <a:gd name="connsiteX8-2261" fmla="*/ 1227376 w 1305814"/>
                <a:gd name="connsiteY8-2262" fmla="*/ 1152027 h 1427408"/>
                <a:gd name="connsiteX9-2263" fmla="*/ 1174235 w 1305814"/>
                <a:gd name="connsiteY9-2264" fmla="*/ 1184756 h 1427408"/>
                <a:gd name="connsiteX10-2265" fmla="*/ 792288 w 1305814"/>
                <a:gd name="connsiteY10-2266" fmla="*/ 1385653 h 1427408"/>
                <a:gd name="connsiteX11-2267" fmla="*/ 517719 w 1305814"/>
                <a:gd name="connsiteY11-2268" fmla="*/ 1389889 h 1427408"/>
                <a:gd name="connsiteX12-2269" fmla="*/ 94302 w 1305814"/>
                <a:gd name="connsiteY12-2270" fmla="*/ 1158755 h 1427408"/>
                <a:gd name="connsiteX13-2271" fmla="*/ 39429 w 1305814"/>
                <a:gd name="connsiteY13-2272" fmla="*/ 1117635 h 1427408"/>
                <a:gd name="connsiteX14-2273" fmla="*/ 667 w 1305814"/>
                <a:gd name="connsiteY14-2274" fmla="*/ 999105 h 1427408"/>
                <a:gd name="connsiteX15-2275" fmla="*/ 0 w 1305814"/>
                <a:gd name="connsiteY15-2276" fmla="*/ 972364 h 1427408"/>
                <a:gd name="connsiteX16-2277" fmla="*/ 2496 w 1305814"/>
                <a:gd name="connsiteY16-2278" fmla="*/ 463106 h 1427408"/>
                <a:gd name="connsiteX17-2279" fmla="*/ 2458 w 1305814"/>
                <a:gd name="connsiteY17-2280" fmla="*/ 429563 h 1427408"/>
                <a:gd name="connsiteX18-2281" fmla="*/ 75248 w 1305814"/>
                <a:gd name="connsiteY18-2282" fmla="*/ 303202 h 1427408"/>
                <a:gd name="connsiteX19-2283" fmla="*/ 106293 w 1305814"/>
                <a:gd name="connsiteY19-2284" fmla="*/ 282597 h 1427408"/>
                <a:gd name="connsiteX20-2285" fmla="*/ 541533 w 1305814"/>
                <a:gd name="connsiteY20-2286" fmla="*/ 38110 h 1427408"/>
                <a:gd name="connsiteX21-2287" fmla="*/ 653528 w 1305814"/>
                <a:gd name="connsiteY21-2288" fmla="*/ 0 h 1427408"/>
                <a:gd name="connsiteX0-2289" fmla="*/ 653528 w 1305814"/>
                <a:gd name="connsiteY0-2290" fmla="*/ 0 h 1421591"/>
                <a:gd name="connsiteX1-2291" fmla="*/ 757287 w 1305814"/>
                <a:gd name="connsiteY1-2292" fmla="*/ 32444 h 1421591"/>
                <a:gd name="connsiteX2-2293" fmla="*/ 1206876 w 1305814"/>
                <a:gd name="connsiteY2-2294" fmla="*/ 284945 h 1421591"/>
                <a:gd name="connsiteX3-2295" fmla="*/ 1237706 w 1305814"/>
                <a:gd name="connsiteY3-2296" fmla="*/ 306775 h 1421591"/>
                <a:gd name="connsiteX4-2297" fmla="*/ 1304420 w 1305814"/>
                <a:gd name="connsiteY4-2298" fmla="*/ 434263 h 1421591"/>
                <a:gd name="connsiteX5-2299" fmla="*/ 1305806 w 1305814"/>
                <a:gd name="connsiteY5-2300" fmla="*/ 519922 h 1421591"/>
                <a:gd name="connsiteX6-2301" fmla="*/ 1301746 w 1305814"/>
                <a:gd name="connsiteY6-2302" fmla="*/ 953747 h 1421591"/>
                <a:gd name="connsiteX7-2303" fmla="*/ 1302599 w 1305814"/>
                <a:gd name="connsiteY7-2304" fmla="*/ 1003650 h 1421591"/>
                <a:gd name="connsiteX8-2305" fmla="*/ 1227376 w 1305814"/>
                <a:gd name="connsiteY8-2306" fmla="*/ 1152027 h 1421591"/>
                <a:gd name="connsiteX9-2307" fmla="*/ 1174235 w 1305814"/>
                <a:gd name="connsiteY9-2308" fmla="*/ 1184756 h 1421591"/>
                <a:gd name="connsiteX10-2309" fmla="*/ 792288 w 1305814"/>
                <a:gd name="connsiteY10-2310" fmla="*/ 1385653 h 1421591"/>
                <a:gd name="connsiteX11-2311" fmla="*/ 502818 w 1305814"/>
                <a:gd name="connsiteY11-2312" fmla="*/ 1379955 h 1421591"/>
                <a:gd name="connsiteX12-2313" fmla="*/ 94302 w 1305814"/>
                <a:gd name="connsiteY12-2314" fmla="*/ 1158755 h 1421591"/>
                <a:gd name="connsiteX13-2315" fmla="*/ 39429 w 1305814"/>
                <a:gd name="connsiteY13-2316" fmla="*/ 1117635 h 1421591"/>
                <a:gd name="connsiteX14-2317" fmla="*/ 667 w 1305814"/>
                <a:gd name="connsiteY14-2318" fmla="*/ 999105 h 1421591"/>
                <a:gd name="connsiteX15-2319" fmla="*/ 0 w 1305814"/>
                <a:gd name="connsiteY15-2320" fmla="*/ 972364 h 1421591"/>
                <a:gd name="connsiteX16-2321" fmla="*/ 2496 w 1305814"/>
                <a:gd name="connsiteY16-2322" fmla="*/ 463106 h 1421591"/>
                <a:gd name="connsiteX17-2323" fmla="*/ 2458 w 1305814"/>
                <a:gd name="connsiteY17-2324" fmla="*/ 429563 h 1421591"/>
                <a:gd name="connsiteX18-2325" fmla="*/ 75248 w 1305814"/>
                <a:gd name="connsiteY18-2326" fmla="*/ 303202 h 1421591"/>
                <a:gd name="connsiteX19-2327" fmla="*/ 106293 w 1305814"/>
                <a:gd name="connsiteY19-2328" fmla="*/ 282597 h 1421591"/>
                <a:gd name="connsiteX20-2329" fmla="*/ 541533 w 1305814"/>
                <a:gd name="connsiteY20-2330" fmla="*/ 38110 h 1421591"/>
                <a:gd name="connsiteX21-2331" fmla="*/ 653528 w 1305814"/>
                <a:gd name="connsiteY21-2332" fmla="*/ 0 h 1421591"/>
                <a:gd name="connsiteX0-2333" fmla="*/ 653528 w 1305814"/>
                <a:gd name="connsiteY0-2334" fmla="*/ 0 h 1423589"/>
                <a:gd name="connsiteX1-2335" fmla="*/ 757287 w 1305814"/>
                <a:gd name="connsiteY1-2336" fmla="*/ 32444 h 1423589"/>
                <a:gd name="connsiteX2-2337" fmla="*/ 1206876 w 1305814"/>
                <a:gd name="connsiteY2-2338" fmla="*/ 284945 h 1423589"/>
                <a:gd name="connsiteX3-2339" fmla="*/ 1237706 w 1305814"/>
                <a:gd name="connsiteY3-2340" fmla="*/ 306775 h 1423589"/>
                <a:gd name="connsiteX4-2341" fmla="*/ 1304420 w 1305814"/>
                <a:gd name="connsiteY4-2342" fmla="*/ 434263 h 1423589"/>
                <a:gd name="connsiteX5-2343" fmla="*/ 1305806 w 1305814"/>
                <a:gd name="connsiteY5-2344" fmla="*/ 519922 h 1423589"/>
                <a:gd name="connsiteX6-2345" fmla="*/ 1301746 w 1305814"/>
                <a:gd name="connsiteY6-2346" fmla="*/ 953747 h 1423589"/>
                <a:gd name="connsiteX7-2347" fmla="*/ 1302599 w 1305814"/>
                <a:gd name="connsiteY7-2348" fmla="*/ 1003650 h 1423589"/>
                <a:gd name="connsiteX8-2349" fmla="*/ 1227376 w 1305814"/>
                <a:gd name="connsiteY8-2350" fmla="*/ 1152027 h 1423589"/>
                <a:gd name="connsiteX9-2351" fmla="*/ 1174235 w 1305814"/>
                <a:gd name="connsiteY9-2352" fmla="*/ 1184756 h 1423589"/>
                <a:gd name="connsiteX10-2353" fmla="*/ 792288 w 1305814"/>
                <a:gd name="connsiteY10-2354" fmla="*/ 1385653 h 1423589"/>
                <a:gd name="connsiteX11-2355" fmla="*/ 502818 w 1305814"/>
                <a:gd name="connsiteY11-2356" fmla="*/ 1379955 h 1423589"/>
                <a:gd name="connsiteX12-2357" fmla="*/ 94302 w 1305814"/>
                <a:gd name="connsiteY12-2358" fmla="*/ 1158755 h 1423589"/>
                <a:gd name="connsiteX13-2359" fmla="*/ 39429 w 1305814"/>
                <a:gd name="connsiteY13-2360" fmla="*/ 1117635 h 1423589"/>
                <a:gd name="connsiteX14-2361" fmla="*/ 667 w 1305814"/>
                <a:gd name="connsiteY14-2362" fmla="*/ 999105 h 1423589"/>
                <a:gd name="connsiteX15-2363" fmla="*/ 0 w 1305814"/>
                <a:gd name="connsiteY15-2364" fmla="*/ 972364 h 1423589"/>
                <a:gd name="connsiteX16-2365" fmla="*/ 2496 w 1305814"/>
                <a:gd name="connsiteY16-2366" fmla="*/ 463106 h 1423589"/>
                <a:gd name="connsiteX17-2367" fmla="*/ 2458 w 1305814"/>
                <a:gd name="connsiteY17-2368" fmla="*/ 429563 h 1423589"/>
                <a:gd name="connsiteX18-2369" fmla="*/ 75248 w 1305814"/>
                <a:gd name="connsiteY18-2370" fmla="*/ 303202 h 1423589"/>
                <a:gd name="connsiteX19-2371" fmla="*/ 106293 w 1305814"/>
                <a:gd name="connsiteY19-2372" fmla="*/ 282597 h 1423589"/>
                <a:gd name="connsiteX20-2373" fmla="*/ 541533 w 1305814"/>
                <a:gd name="connsiteY20-2374" fmla="*/ 38110 h 1423589"/>
                <a:gd name="connsiteX21-2375" fmla="*/ 653528 w 1305814"/>
                <a:gd name="connsiteY21-2376" fmla="*/ 0 h 142358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</a:cxnLst>
              <a:rect l="l" t="t" r="r" b="b"/>
              <a:pathLst>
                <a:path w="1305814" h="1423589">
                  <a:moveTo>
                    <a:pt x="653528" y="0"/>
                  </a:moveTo>
                  <a:cubicBezTo>
                    <a:pt x="684553" y="-1"/>
                    <a:pt x="736057" y="24011"/>
                    <a:pt x="757287" y="32444"/>
                  </a:cubicBezTo>
                  <a:lnTo>
                    <a:pt x="1206876" y="284945"/>
                  </a:lnTo>
                  <a:cubicBezTo>
                    <a:pt x="1213399" y="291230"/>
                    <a:pt x="1233090" y="301119"/>
                    <a:pt x="1237706" y="306775"/>
                  </a:cubicBezTo>
                  <a:cubicBezTo>
                    <a:pt x="1285405" y="341141"/>
                    <a:pt x="1301367" y="360355"/>
                    <a:pt x="1304420" y="434263"/>
                  </a:cubicBezTo>
                  <a:cubicBezTo>
                    <a:pt x="1306256" y="435452"/>
                    <a:pt x="1303756" y="518852"/>
                    <a:pt x="1305806" y="519922"/>
                  </a:cubicBezTo>
                  <a:cubicBezTo>
                    <a:pt x="1306028" y="563787"/>
                    <a:pt x="1301771" y="907207"/>
                    <a:pt x="1301746" y="953747"/>
                  </a:cubicBezTo>
                  <a:cubicBezTo>
                    <a:pt x="1301579" y="970833"/>
                    <a:pt x="1302766" y="986564"/>
                    <a:pt x="1302599" y="1003650"/>
                  </a:cubicBezTo>
                  <a:cubicBezTo>
                    <a:pt x="1298075" y="1097264"/>
                    <a:pt x="1299308" y="1117497"/>
                    <a:pt x="1227376" y="1152027"/>
                  </a:cubicBezTo>
                  <a:cubicBezTo>
                    <a:pt x="1229069" y="1151612"/>
                    <a:pt x="1262992" y="1133636"/>
                    <a:pt x="1174235" y="1184756"/>
                  </a:cubicBezTo>
                  <a:cubicBezTo>
                    <a:pt x="1102911" y="1225835"/>
                    <a:pt x="986013" y="1283805"/>
                    <a:pt x="792288" y="1385653"/>
                  </a:cubicBezTo>
                  <a:cubicBezTo>
                    <a:pt x="702978" y="1424034"/>
                    <a:pt x="634560" y="1449454"/>
                    <a:pt x="502818" y="1379955"/>
                  </a:cubicBezTo>
                  <a:cubicBezTo>
                    <a:pt x="358670" y="1301859"/>
                    <a:pt x="241278" y="1242506"/>
                    <a:pt x="94302" y="1158755"/>
                  </a:cubicBezTo>
                  <a:cubicBezTo>
                    <a:pt x="64301" y="1138833"/>
                    <a:pt x="61069" y="1137739"/>
                    <a:pt x="39429" y="1117635"/>
                  </a:cubicBezTo>
                  <a:cubicBezTo>
                    <a:pt x="9399" y="1091481"/>
                    <a:pt x="81" y="1056313"/>
                    <a:pt x="667" y="999105"/>
                  </a:cubicBezTo>
                  <a:cubicBezTo>
                    <a:pt x="445" y="990191"/>
                    <a:pt x="222" y="981278"/>
                    <a:pt x="0" y="972364"/>
                  </a:cubicBezTo>
                  <a:lnTo>
                    <a:pt x="2496" y="463106"/>
                  </a:lnTo>
                  <a:cubicBezTo>
                    <a:pt x="2483" y="451925"/>
                    <a:pt x="2471" y="440744"/>
                    <a:pt x="2458" y="429563"/>
                  </a:cubicBezTo>
                  <a:cubicBezTo>
                    <a:pt x="2770" y="365277"/>
                    <a:pt x="14732" y="348090"/>
                    <a:pt x="75248" y="303202"/>
                  </a:cubicBezTo>
                  <a:lnTo>
                    <a:pt x="106293" y="282597"/>
                  </a:lnTo>
                  <a:lnTo>
                    <a:pt x="541533" y="38110"/>
                  </a:lnTo>
                  <a:cubicBezTo>
                    <a:pt x="582751" y="12487"/>
                    <a:pt x="613897" y="0"/>
                    <a:pt x="653528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innerShdw blurRad="152400" dist="50800" dir="189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>
                <a:latin typeface="Impact" panose="020B0806030902050204" pitchFamily="34" charset="0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9A79555-2BAC-4F19-857B-8D7D78C93773}"/>
                </a:ext>
              </a:extLst>
            </p:cNvPr>
            <p:cNvGrpSpPr/>
            <p:nvPr/>
          </p:nvGrpSpPr>
          <p:grpSpPr>
            <a:xfrm>
              <a:off x="1237567" y="1100326"/>
              <a:ext cx="772886" cy="747986"/>
              <a:chOff x="1230988" y="2199194"/>
              <a:chExt cx="1030514" cy="997315"/>
            </a:xfrm>
          </p:grpSpPr>
          <p:sp>
            <p:nvSpPr>
              <p:cNvPr id="12" name="矩形 10">
                <a:extLst>
                  <a:ext uri="{FF2B5EF4-FFF2-40B4-BE49-F238E27FC236}">
                    <a16:creationId xmlns:a16="http://schemas.microsoft.com/office/drawing/2014/main" id="{17D7FCEB-CD65-48D3-9BB5-57DDC2C6F3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88854" y="2199194"/>
                <a:ext cx="914805" cy="997315"/>
              </a:xfrm>
              <a:custGeom>
                <a:avLst/>
                <a:gdLst>
                  <a:gd name="connsiteX0" fmla="*/ 653528 w 1305333"/>
                  <a:gd name="connsiteY0" fmla="*/ 0 h 1424419"/>
                  <a:gd name="connsiteX1" fmla="*/ 757287 w 1305333"/>
                  <a:gd name="connsiteY1" fmla="*/ 32444 h 1424419"/>
                  <a:gd name="connsiteX2" fmla="*/ 1206876 w 1305333"/>
                  <a:gd name="connsiteY2" fmla="*/ 284945 h 1424419"/>
                  <a:gd name="connsiteX3" fmla="*/ 1233464 w 1305333"/>
                  <a:gd name="connsiteY3" fmla="*/ 306775 h 1424419"/>
                  <a:gd name="connsiteX4" fmla="*/ 1299728 w 1305333"/>
                  <a:gd name="connsiteY4" fmla="*/ 452301 h 1424419"/>
                  <a:gd name="connsiteX5" fmla="*/ 1303099 w 1305333"/>
                  <a:gd name="connsiteY5" fmla="*/ 495558 h 1424419"/>
                  <a:gd name="connsiteX6" fmla="*/ 1303099 w 1305333"/>
                  <a:gd name="connsiteY6" fmla="*/ 952393 h 1424419"/>
                  <a:gd name="connsiteX7" fmla="*/ 1299356 w 1305333"/>
                  <a:gd name="connsiteY7" fmla="*/ 974248 h 1424419"/>
                  <a:gd name="connsiteX8" fmla="*/ 1193590 w 1305333"/>
                  <a:gd name="connsiteY8" fmla="*/ 1159518 h 1424419"/>
                  <a:gd name="connsiteX9" fmla="*/ 1188747 w 1305333"/>
                  <a:gd name="connsiteY9" fmla="*/ 1163476 h 1424419"/>
                  <a:gd name="connsiteX10" fmla="*/ 792288 w 1305333"/>
                  <a:gd name="connsiteY10" fmla="*/ 1385653 h 1424419"/>
                  <a:gd name="connsiteX11" fmla="*/ 522686 w 1305333"/>
                  <a:gd name="connsiteY11" fmla="*/ 1384922 h 1424419"/>
                  <a:gd name="connsiteX12" fmla="*/ 80344 w 1305333"/>
                  <a:gd name="connsiteY12" fmla="*/ 1139323 h 1424419"/>
                  <a:gd name="connsiteX13" fmla="*/ 68397 w 1305333"/>
                  <a:gd name="connsiteY13" fmla="*/ 1130059 h 1424419"/>
                  <a:gd name="connsiteX14" fmla="*/ 667 w 1305333"/>
                  <a:gd name="connsiteY14" fmla="*/ 999105 h 1424419"/>
                  <a:gd name="connsiteX15" fmla="*/ 0 w 1305333"/>
                  <a:gd name="connsiteY15" fmla="*/ 972364 h 1424419"/>
                  <a:gd name="connsiteX16" fmla="*/ 2496 w 1305333"/>
                  <a:gd name="connsiteY16" fmla="*/ 463106 h 1424419"/>
                  <a:gd name="connsiteX17" fmla="*/ 2458 w 1305333"/>
                  <a:gd name="connsiteY17" fmla="*/ 429563 h 1424419"/>
                  <a:gd name="connsiteX18" fmla="*/ 75248 w 1305333"/>
                  <a:gd name="connsiteY18" fmla="*/ 303202 h 1424419"/>
                  <a:gd name="connsiteX19" fmla="*/ 103465 w 1305333"/>
                  <a:gd name="connsiteY19" fmla="*/ 288252 h 1424419"/>
                  <a:gd name="connsiteX20" fmla="*/ 541533 w 1305333"/>
                  <a:gd name="connsiteY20" fmla="*/ 38110 h 1424419"/>
                  <a:gd name="connsiteX21" fmla="*/ 653528 w 1305333"/>
                  <a:gd name="connsiteY21" fmla="*/ 0 h 1424419"/>
                  <a:gd name="connsiteX0-1" fmla="*/ 653528 w 1305333"/>
                  <a:gd name="connsiteY0-2" fmla="*/ 0 h 1424419"/>
                  <a:gd name="connsiteX1-3" fmla="*/ 757287 w 1305333"/>
                  <a:gd name="connsiteY1-4" fmla="*/ 32444 h 1424419"/>
                  <a:gd name="connsiteX2-5" fmla="*/ 1206876 w 1305333"/>
                  <a:gd name="connsiteY2-6" fmla="*/ 284945 h 1424419"/>
                  <a:gd name="connsiteX3-7" fmla="*/ 1233464 w 1305333"/>
                  <a:gd name="connsiteY3-8" fmla="*/ 306775 h 1424419"/>
                  <a:gd name="connsiteX4-9" fmla="*/ 1301712 w 1305333"/>
                  <a:gd name="connsiteY4-10" fmla="*/ 442384 h 1424419"/>
                  <a:gd name="connsiteX5-11" fmla="*/ 1303099 w 1305333"/>
                  <a:gd name="connsiteY5-12" fmla="*/ 495558 h 1424419"/>
                  <a:gd name="connsiteX6-13" fmla="*/ 1303099 w 1305333"/>
                  <a:gd name="connsiteY6-14" fmla="*/ 952393 h 1424419"/>
                  <a:gd name="connsiteX7-15" fmla="*/ 1299356 w 1305333"/>
                  <a:gd name="connsiteY7-16" fmla="*/ 974248 h 1424419"/>
                  <a:gd name="connsiteX8-17" fmla="*/ 1193590 w 1305333"/>
                  <a:gd name="connsiteY8-18" fmla="*/ 1159518 h 1424419"/>
                  <a:gd name="connsiteX9-19" fmla="*/ 1188747 w 1305333"/>
                  <a:gd name="connsiteY9-20" fmla="*/ 1163476 h 1424419"/>
                  <a:gd name="connsiteX10-21" fmla="*/ 792288 w 1305333"/>
                  <a:gd name="connsiteY10-22" fmla="*/ 1385653 h 1424419"/>
                  <a:gd name="connsiteX11-23" fmla="*/ 522686 w 1305333"/>
                  <a:gd name="connsiteY11-24" fmla="*/ 1384922 h 1424419"/>
                  <a:gd name="connsiteX12-25" fmla="*/ 80344 w 1305333"/>
                  <a:gd name="connsiteY12-26" fmla="*/ 1139323 h 1424419"/>
                  <a:gd name="connsiteX13-27" fmla="*/ 68397 w 1305333"/>
                  <a:gd name="connsiteY13-28" fmla="*/ 1130059 h 1424419"/>
                  <a:gd name="connsiteX14-29" fmla="*/ 667 w 1305333"/>
                  <a:gd name="connsiteY14-30" fmla="*/ 999105 h 1424419"/>
                  <a:gd name="connsiteX15-31" fmla="*/ 0 w 1305333"/>
                  <a:gd name="connsiteY15-32" fmla="*/ 972364 h 1424419"/>
                  <a:gd name="connsiteX16-33" fmla="*/ 2496 w 1305333"/>
                  <a:gd name="connsiteY16-34" fmla="*/ 463106 h 1424419"/>
                  <a:gd name="connsiteX17-35" fmla="*/ 2458 w 1305333"/>
                  <a:gd name="connsiteY17-36" fmla="*/ 429563 h 1424419"/>
                  <a:gd name="connsiteX18-37" fmla="*/ 75248 w 1305333"/>
                  <a:gd name="connsiteY18-38" fmla="*/ 303202 h 1424419"/>
                  <a:gd name="connsiteX19-39" fmla="*/ 103465 w 1305333"/>
                  <a:gd name="connsiteY19-40" fmla="*/ 288252 h 1424419"/>
                  <a:gd name="connsiteX20-41" fmla="*/ 541533 w 1305333"/>
                  <a:gd name="connsiteY20-42" fmla="*/ 38110 h 1424419"/>
                  <a:gd name="connsiteX21-43" fmla="*/ 653528 w 1305333"/>
                  <a:gd name="connsiteY21-44" fmla="*/ 0 h 1424419"/>
                  <a:gd name="connsiteX0-45" fmla="*/ 653528 w 1305333"/>
                  <a:gd name="connsiteY0-46" fmla="*/ 0 h 1424419"/>
                  <a:gd name="connsiteX1-47" fmla="*/ 757287 w 1305333"/>
                  <a:gd name="connsiteY1-48" fmla="*/ 32444 h 1424419"/>
                  <a:gd name="connsiteX2-49" fmla="*/ 1206876 w 1305333"/>
                  <a:gd name="connsiteY2-50" fmla="*/ 284945 h 1424419"/>
                  <a:gd name="connsiteX3-51" fmla="*/ 1233464 w 1305333"/>
                  <a:gd name="connsiteY3-52" fmla="*/ 306775 h 1424419"/>
                  <a:gd name="connsiteX4-53" fmla="*/ 1301712 w 1305333"/>
                  <a:gd name="connsiteY4-54" fmla="*/ 442384 h 1424419"/>
                  <a:gd name="connsiteX5-55" fmla="*/ 1303099 w 1305333"/>
                  <a:gd name="connsiteY5-56" fmla="*/ 495558 h 1424419"/>
                  <a:gd name="connsiteX6-57" fmla="*/ 1303099 w 1305333"/>
                  <a:gd name="connsiteY6-58" fmla="*/ 952393 h 1424419"/>
                  <a:gd name="connsiteX7-59" fmla="*/ 1299356 w 1305333"/>
                  <a:gd name="connsiteY7-60" fmla="*/ 974248 h 1424419"/>
                  <a:gd name="connsiteX8-61" fmla="*/ 1193590 w 1305333"/>
                  <a:gd name="connsiteY8-62" fmla="*/ 1159518 h 1424419"/>
                  <a:gd name="connsiteX9-63" fmla="*/ 1188747 w 1305333"/>
                  <a:gd name="connsiteY9-64" fmla="*/ 1163476 h 1424419"/>
                  <a:gd name="connsiteX10-65" fmla="*/ 792288 w 1305333"/>
                  <a:gd name="connsiteY10-66" fmla="*/ 1385653 h 1424419"/>
                  <a:gd name="connsiteX11-67" fmla="*/ 522686 w 1305333"/>
                  <a:gd name="connsiteY11-68" fmla="*/ 1384922 h 1424419"/>
                  <a:gd name="connsiteX12-69" fmla="*/ 80344 w 1305333"/>
                  <a:gd name="connsiteY12-70" fmla="*/ 1139323 h 1424419"/>
                  <a:gd name="connsiteX13-71" fmla="*/ 68397 w 1305333"/>
                  <a:gd name="connsiteY13-72" fmla="*/ 1130059 h 1424419"/>
                  <a:gd name="connsiteX14-73" fmla="*/ 667 w 1305333"/>
                  <a:gd name="connsiteY14-74" fmla="*/ 999105 h 1424419"/>
                  <a:gd name="connsiteX15-75" fmla="*/ 0 w 1305333"/>
                  <a:gd name="connsiteY15-76" fmla="*/ 972364 h 1424419"/>
                  <a:gd name="connsiteX16-77" fmla="*/ 2496 w 1305333"/>
                  <a:gd name="connsiteY16-78" fmla="*/ 463106 h 1424419"/>
                  <a:gd name="connsiteX17-79" fmla="*/ 2458 w 1305333"/>
                  <a:gd name="connsiteY17-80" fmla="*/ 429563 h 1424419"/>
                  <a:gd name="connsiteX18-81" fmla="*/ 75248 w 1305333"/>
                  <a:gd name="connsiteY18-82" fmla="*/ 303202 h 1424419"/>
                  <a:gd name="connsiteX19-83" fmla="*/ 103465 w 1305333"/>
                  <a:gd name="connsiteY19-84" fmla="*/ 288252 h 1424419"/>
                  <a:gd name="connsiteX20-85" fmla="*/ 541533 w 1305333"/>
                  <a:gd name="connsiteY20-86" fmla="*/ 38110 h 1424419"/>
                  <a:gd name="connsiteX21-87" fmla="*/ 653528 w 1305333"/>
                  <a:gd name="connsiteY21-88" fmla="*/ 0 h 1424419"/>
                  <a:gd name="connsiteX0-89" fmla="*/ 653528 w 1306046"/>
                  <a:gd name="connsiteY0-90" fmla="*/ 0 h 1424419"/>
                  <a:gd name="connsiteX1-91" fmla="*/ 757287 w 1306046"/>
                  <a:gd name="connsiteY1-92" fmla="*/ 32444 h 1424419"/>
                  <a:gd name="connsiteX2-93" fmla="*/ 1206876 w 1306046"/>
                  <a:gd name="connsiteY2-94" fmla="*/ 284945 h 1424419"/>
                  <a:gd name="connsiteX3-95" fmla="*/ 1233464 w 1306046"/>
                  <a:gd name="connsiteY3-96" fmla="*/ 306775 h 1424419"/>
                  <a:gd name="connsiteX4-97" fmla="*/ 1301712 w 1306046"/>
                  <a:gd name="connsiteY4-98" fmla="*/ 442384 h 1424419"/>
                  <a:gd name="connsiteX5-99" fmla="*/ 1303099 w 1306046"/>
                  <a:gd name="connsiteY5-100" fmla="*/ 495558 h 1424419"/>
                  <a:gd name="connsiteX6-101" fmla="*/ 1303099 w 1306046"/>
                  <a:gd name="connsiteY6-102" fmla="*/ 952393 h 1424419"/>
                  <a:gd name="connsiteX7-103" fmla="*/ 1305306 w 1306046"/>
                  <a:gd name="connsiteY7-104" fmla="*/ 990115 h 1424419"/>
                  <a:gd name="connsiteX8-105" fmla="*/ 1193590 w 1306046"/>
                  <a:gd name="connsiteY8-106" fmla="*/ 1159518 h 1424419"/>
                  <a:gd name="connsiteX9-107" fmla="*/ 1188747 w 1306046"/>
                  <a:gd name="connsiteY9-108" fmla="*/ 1163476 h 1424419"/>
                  <a:gd name="connsiteX10-109" fmla="*/ 792288 w 1306046"/>
                  <a:gd name="connsiteY10-110" fmla="*/ 1385653 h 1424419"/>
                  <a:gd name="connsiteX11-111" fmla="*/ 522686 w 1306046"/>
                  <a:gd name="connsiteY11-112" fmla="*/ 1384922 h 1424419"/>
                  <a:gd name="connsiteX12-113" fmla="*/ 80344 w 1306046"/>
                  <a:gd name="connsiteY12-114" fmla="*/ 1139323 h 1424419"/>
                  <a:gd name="connsiteX13-115" fmla="*/ 68397 w 1306046"/>
                  <a:gd name="connsiteY13-116" fmla="*/ 1130059 h 1424419"/>
                  <a:gd name="connsiteX14-117" fmla="*/ 667 w 1306046"/>
                  <a:gd name="connsiteY14-118" fmla="*/ 999105 h 1424419"/>
                  <a:gd name="connsiteX15-119" fmla="*/ 0 w 1306046"/>
                  <a:gd name="connsiteY15-120" fmla="*/ 972364 h 1424419"/>
                  <a:gd name="connsiteX16-121" fmla="*/ 2496 w 1306046"/>
                  <a:gd name="connsiteY16-122" fmla="*/ 463106 h 1424419"/>
                  <a:gd name="connsiteX17-123" fmla="*/ 2458 w 1306046"/>
                  <a:gd name="connsiteY17-124" fmla="*/ 429563 h 1424419"/>
                  <a:gd name="connsiteX18-125" fmla="*/ 75248 w 1306046"/>
                  <a:gd name="connsiteY18-126" fmla="*/ 303202 h 1424419"/>
                  <a:gd name="connsiteX19-127" fmla="*/ 103465 w 1306046"/>
                  <a:gd name="connsiteY19-128" fmla="*/ 288252 h 1424419"/>
                  <a:gd name="connsiteX20-129" fmla="*/ 541533 w 1306046"/>
                  <a:gd name="connsiteY20-130" fmla="*/ 38110 h 1424419"/>
                  <a:gd name="connsiteX21-131" fmla="*/ 653528 w 1306046"/>
                  <a:gd name="connsiteY21-132" fmla="*/ 0 h 1424419"/>
                  <a:gd name="connsiteX0-133" fmla="*/ 653528 w 1305333"/>
                  <a:gd name="connsiteY0-134" fmla="*/ 0 h 1424419"/>
                  <a:gd name="connsiteX1-135" fmla="*/ 757287 w 1305333"/>
                  <a:gd name="connsiteY1-136" fmla="*/ 32444 h 1424419"/>
                  <a:gd name="connsiteX2-137" fmla="*/ 1206876 w 1305333"/>
                  <a:gd name="connsiteY2-138" fmla="*/ 284945 h 1424419"/>
                  <a:gd name="connsiteX3-139" fmla="*/ 1233464 w 1305333"/>
                  <a:gd name="connsiteY3-140" fmla="*/ 306775 h 1424419"/>
                  <a:gd name="connsiteX4-141" fmla="*/ 1301712 w 1305333"/>
                  <a:gd name="connsiteY4-142" fmla="*/ 442384 h 1424419"/>
                  <a:gd name="connsiteX5-143" fmla="*/ 1303099 w 1305333"/>
                  <a:gd name="connsiteY5-144" fmla="*/ 495558 h 1424419"/>
                  <a:gd name="connsiteX6-145" fmla="*/ 1303099 w 1305333"/>
                  <a:gd name="connsiteY6-146" fmla="*/ 952393 h 1424419"/>
                  <a:gd name="connsiteX7-147" fmla="*/ 1305306 w 1305333"/>
                  <a:gd name="connsiteY7-148" fmla="*/ 990115 h 1424419"/>
                  <a:gd name="connsiteX8-149" fmla="*/ 1193590 w 1305333"/>
                  <a:gd name="connsiteY8-150" fmla="*/ 1159518 h 1424419"/>
                  <a:gd name="connsiteX9-151" fmla="*/ 1188747 w 1305333"/>
                  <a:gd name="connsiteY9-152" fmla="*/ 1163476 h 1424419"/>
                  <a:gd name="connsiteX10-153" fmla="*/ 792288 w 1305333"/>
                  <a:gd name="connsiteY10-154" fmla="*/ 1385653 h 1424419"/>
                  <a:gd name="connsiteX11-155" fmla="*/ 522686 w 1305333"/>
                  <a:gd name="connsiteY11-156" fmla="*/ 1384922 h 1424419"/>
                  <a:gd name="connsiteX12-157" fmla="*/ 80344 w 1305333"/>
                  <a:gd name="connsiteY12-158" fmla="*/ 1139323 h 1424419"/>
                  <a:gd name="connsiteX13-159" fmla="*/ 68397 w 1305333"/>
                  <a:gd name="connsiteY13-160" fmla="*/ 1130059 h 1424419"/>
                  <a:gd name="connsiteX14-161" fmla="*/ 667 w 1305333"/>
                  <a:gd name="connsiteY14-162" fmla="*/ 999105 h 1424419"/>
                  <a:gd name="connsiteX15-163" fmla="*/ 0 w 1305333"/>
                  <a:gd name="connsiteY15-164" fmla="*/ 972364 h 1424419"/>
                  <a:gd name="connsiteX16-165" fmla="*/ 2496 w 1305333"/>
                  <a:gd name="connsiteY16-166" fmla="*/ 463106 h 1424419"/>
                  <a:gd name="connsiteX17-167" fmla="*/ 2458 w 1305333"/>
                  <a:gd name="connsiteY17-168" fmla="*/ 429563 h 1424419"/>
                  <a:gd name="connsiteX18-169" fmla="*/ 75248 w 1305333"/>
                  <a:gd name="connsiteY18-170" fmla="*/ 303202 h 1424419"/>
                  <a:gd name="connsiteX19-171" fmla="*/ 103465 w 1305333"/>
                  <a:gd name="connsiteY19-172" fmla="*/ 288252 h 1424419"/>
                  <a:gd name="connsiteX20-173" fmla="*/ 541533 w 1305333"/>
                  <a:gd name="connsiteY20-174" fmla="*/ 38110 h 1424419"/>
                  <a:gd name="connsiteX21-175" fmla="*/ 653528 w 1305333"/>
                  <a:gd name="connsiteY21-176" fmla="*/ 0 h 1424419"/>
                  <a:gd name="connsiteX0-177" fmla="*/ 653528 w 1305333"/>
                  <a:gd name="connsiteY0-178" fmla="*/ 0 h 1424419"/>
                  <a:gd name="connsiteX1-179" fmla="*/ 757287 w 1305333"/>
                  <a:gd name="connsiteY1-180" fmla="*/ 32444 h 1424419"/>
                  <a:gd name="connsiteX2-181" fmla="*/ 1206876 w 1305333"/>
                  <a:gd name="connsiteY2-182" fmla="*/ 284945 h 1424419"/>
                  <a:gd name="connsiteX3-183" fmla="*/ 1233464 w 1305333"/>
                  <a:gd name="connsiteY3-184" fmla="*/ 306775 h 1424419"/>
                  <a:gd name="connsiteX4-185" fmla="*/ 1301712 w 1305333"/>
                  <a:gd name="connsiteY4-186" fmla="*/ 442384 h 1424419"/>
                  <a:gd name="connsiteX5-187" fmla="*/ 1303099 w 1305333"/>
                  <a:gd name="connsiteY5-188" fmla="*/ 495558 h 1424419"/>
                  <a:gd name="connsiteX6-189" fmla="*/ 1303099 w 1305333"/>
                  <a:gd name="connsiteY6-190" fmla="*/ 952393 h 1424419"/>
                  <a:gd name="connsiteX7-191" fmla="*/ 1305306 w 1305333"/>
                  <a:gd name="connsiteY7-192" fmla="*/ 990115 h 1424419"/>
                  <a:gd name="connsiteX8-193" fmla="*/ 1193590 w 1305333"/>
                  <a:gd name="connsiteY8-194" fmla="*/ 1159518 h 1424419"/>
                  <a:gd name="connsiteX9-195" fmla="*/ 1172881 w 1305333"/>
                  <a:gd name="connsiteY9-196" fmla="*/ 1179342 h 1424419"/>
                  <a:gd name="connsiteX10-197" fmla="*/ 792288 w 1305333"/>
                  <a:gd name="connsiteY10-198" fmla="*/ 1385653 h 1424419"/>
                  <a:gd name="connsiteX11-199" fmla="*/ 522686 w 1305333"/>
                  <a:gd name="connsiteY11-200" fmla="*/ 1384922 h 1424419"/>
                  <a:gd name="connsiteX12-201" fmla="*/ 80344 w 1305333"/>
                  <a:gd name="connsiteY12-202" fmla="*/ 1139323 h 1424419"/>
                  <a:gd name="connsiteX13-203" fmla="*/ 68397 w 1305333"/>
                  <a:gd name="connsiteY13-204" fmla="*/ 1130059 h 1424419"/>
                  <a:gd name="connsiteX14-205" fmla="*/ 667 w 1305333"/>
                  <a:gd name="connsiteY14-206" fmla="*/ 999105 h 1424419"/>
                  <a:gd name="connsiteX15-207" fmla="*/ 0 w 1305333"/>
                  <a:gd name="connsiteY15-208" fmla="*/ 972364 h 1424419"/>
                  <a:gd name="connsiteX16-209" fmla="*/ 2496 w 1305333"/>
                  <a:gd name="connsiteY16-210" fmla="*/ 463106 h 1424419"/>
                  <a:gd name="connsiteX17-211" fmla="*/ 2458 w 1305333"/>
                  <a:gd name="connsiteY17-212" fmla="*/ 429563 h 1424419"/>
                  <a:gd name="connsiteX18-213" fmla="*/ 75248 w 1305333"/>
                  <a:gd name="connsiteY18-214" fmla="*/ 303202 h 1424419"/>
                  <a:gd name="connsiteX19-215" fmla="*/ 103465 w 1305333"/>
                  <a:gd name="connsiteY19-216" fmla="*/ 288252 h 1424419"/>
                  <a:gd name="connsiteX20-217" fmla="*/ 541533 w 1305333"/>
                  <a:gd name="connsiteY20-218" fmla="*/ 38110 h 1424419"/>
                  <a:gd name="connsiteX21-219" fmla="*/ 653528 w 1305333"/>
                  <a:gd name="connsiteY21-220" fmla="*/ 0 h 1424419"/>
                  <a:gd name="connsiteX0-221" fmla="*/ 653528 w 1305333"/>
                  <a:gd name="connsiteY0-222" fmla="*/ 0 h 1424419"/>
                  <a:gd name="connsiteX1-223" fmla="*/ 757287 w 1305333"/>
                  <a:gd name="connsiteY1-224" fmla="*/ 32444 h 1424419"/>
                  <a:gd name="connsiteX2-225" fmla="*/ 1206876 w 1305333"/>
                  <a:gd name="connsiteY2-226" fmla="*/ 284945 h 1424419"/>
                  <a:gd name="connsiteX3-227" fmla="*/ 1233464 w 1305333"/>
                  <a:gd name="connsiteY3-228" fmla="*/ 306775 h 1424419"/>
                  <a:gd name="connsiteX4-229" fmla="*/ 1301712 w 1305333"/>
                  <a:gd name="connsiteY4-230" fmla="*/ 442384 h 1424419"/>
                  <a:gd name="connsiteX5-231" fmla="*/ 1303099 w 1305333"/>
                  <a:gd name="connsiteY5-232" fmla="*/ 495558 h 1424419"/>
                  <a:gd name="connsiteX6-233" fmla="*/ 1303099 w 1305333"/>
                  <a:gd name="connsiteY6-234" fmla="*/ 952393 h 1424419"/>
                  <a:gd name="connsiteX7-235" fmla="*/ 1305306 w 1305333"/>
                  <a:gd name="connsiteY7-236" fmla="*/ 990115 h 1424419"/>
                  <a:gd name="connsiteX8-237" fmla="*/ 1193590 w 1305333"/>
                  <a:gd name="connsiteY8-238" fmla="*/ 1159518 h 1424419"/>
                  <a:gd name="connsiteX9-239" fmla="*/ 1172881 w 1305333"/>
                  <a:gd name="connsiteY9-240" fmla="*/ 1179342 h 1424419"/>
                  <a:gd name="connsiteX10-241" fmla="*/ 792288 w 1305333"/>
                  <a:gd name="connsiteY10-242" fmla="*/ 1385653 h 1424419"/>
                  <a:gd name="connsiteX11-243" fmla="*/ 522686 w 1305333"/>
                  <a:gd name="connsiteY11-244" fmla="*/ 1384922 h 1424419"/>
                  <a:gd name="connsiteX12-245" fmla="*/ 80344 w 1305333"/>
                  <a:gd name="connsiteY12-246" fmla="*/ 1139323 h 1424419"/>
                  <a:gd name="connsiteX13-247" fmla="*/ 68397 w 1305333"/>
                  <a:gd name="connsiteY13-248" fmla="*/ 1130059 h 1424419"/>
                  <a:gd name="connsiteX14-249" fmla="*/ 667 w 1305333"/>
                  <a:gd name="connsiteY14-250" fmla="*/ 999105 h 1424419"/>
                  <a:gd name="connsiteX15-251" fmla="*/ 0 w 1305333"/>
                  <a:gd name="connsiteY15-252" fmla="*/ 972364 h 1424419"/>
                  <a:gd name="connsiteX16-253" fmla="*/ 2496 w 1305333"/>
                  <a:gd name="connsiteY16-254" fmla="*/ 463106 h 1424419"/>
                  <a:gd name="connsiteX17-255" fmla="*/ 2458 w 1305333"/>
                  <a:gd name="connsiteY17-256" fmla="*/ 429563 h 1424419"/>
                  <a:gd name="connsiteX18-257" fmla="*/ 75248 w 1305333"/>
                  <a:gd name="connsiteY18-258" fmla="*/ 303202 h 1424419"/>
                  <a:gd name="connsiteX19-259" fmla="*/ 103465 w 1305333"/>
                  <a:gd name="connsiteY19-260" fmla="*/ 288252 h 1424419"/>
                  <a:gd name="connsiteX20-261" fmla="*/ 541533 w 1305333"/>
                  <a:gd name="connsiteY20-262" fmla="*/ 38110 h 1424419"/>
                  <a:gd name="connsiteX21-263" fmla="*/ 653528 w 1305333"/>
                  <a:gd name="connsiteY21-264" fmla="*/ 0 h 1424419"/>
                  <a:gd name="connsiteX0-265" fmla="*/ 653528 w 1305333"/>
                  <a:gd name="connsiteY0-266" fmla="*/ 0 h 1424419"/>
                  <a:gd name="connsiteX1-267" fmla="*/ 757287 w 1305333"/>
                  <a:gd name="connsiteY1-268" fmla="*/ 32444 h 1424419"/>
                  <a:gd name="connsiteX2-269" fmla="*/ 1206876 w 1305333"/>
                  <a:gd name="connsiteY2-270" fmla="*/ 284945 h 1424419"/>
                  <a:gd name="connsiteX3-271" fmla="*/ 1233464 w 1305333"/>
                  <a:gd name="connsiteY3-272" fmla="*/ 306775 h 1424419"/>
                  <a:gd name="connsiteX4-273" fmla="*/ 1301712 w 1305333"/>
                  <a:gd name="connsiteY4-274" fmla="*/ 442384 h 1424419"/>
                  <a:gd name="connsiteX5-275" fmla="*/ 1303099 w 1305333"/>
                  <a:gd name="connsiteY5-276" fmla="*/ 495558 h 1424419"/>
                  <a:gd name="connsiteX6-277" fmla="*/ 1303099 w 1305333"/>
                  <a:gd name="connsiteY6-278" fmla="*/ 952393 h 1424419"/>
                  <a:gd name="connsiteX7-279" fmla="*/ 1305306 w 1305333"/>
                  <a:gd name="connsiteY7-280" fmla="*/ 990115 h 1424419"/>
                  <a:gd name="connsiteX8-281" fmla="*/ 1193590 w 1305333"/>
                  <a:gd name="connsiteY8-282" fmla="*/ 1159518 h 1424419"/>
                  <a:gd name="connsiteX9-283" fmla="*/ 1172881 w 1305333"/>
                  <a:gd name="connsiteY9-284" fmla="*/ 1179342 h 1424419"/>
                  <a:gd name="connsiteX10-285" fmla="*/ 792288 w 1305333"/>
                  <a:gd name="connsiteY10-286" fmla="*/ 1385653 h 1424419"/>
                  <a:gd name="connsiteX11-287" fmla="*/ 522686 w 1305333"/>
                  <a:gd name="connsiteY11-288" fmla="*/ 1384922 h 1424419"/>
                  <a:gd name="connsiteX12-289" fmla="*/ 80344 w 1305333"/>
                  <a:gd name="connsiteY12-290" fmla="*/ 1139323 h 1424419"/>
                  <a:gd name="connsiteX13-291" fmla="*/ 68397 w 1305333"/>
                  <a:gd name="connsiteY13-292" fmla="*/ 1130059 h 1424419"/>
                  <a:gd name="connsiteX14-293" fmla="*/ 667 w 1305333"/>
                  <a:gd name="connsiteY14-294" fmla="*/ 999105 h 1424419"/>
                  <a:gd name="connsiteX15-295" fmla="*/ 0 w 1305333"/>
                  <a:gd name="connsiteY15-296" fmla="*/ 972364 h 1424419"/>
                  <a:gd name="connsiteX16-297" fmla="*/ 2496 w 1305333"/>
                  <a:gd name="connsiteY16-298" fmla="*/ 463106 h 1424419"/>
                  <a:gd name="connsiteX17-299" fmla="*/ 2458 w 1305333"/>
                  <a:gd name="connsiteY17-300" fmla="*/ 429563 h 1424419"/>
                  <a:gd name="connsiteX18-301" fmla="*/ 75248 w 1305333"/>
                  <a:gd name="connsiteY18-302" fmla="*/ 303202 h 1424419"/>
                  <a:gd name="connsiteX19-303" fmla="*/ 103465 w 1305333"/>
                  <a:gd name="connsiteY19-304" fmla="*/ 288252 h 1424419"/>
                  <a:gd name="connsiteX20-305" fmla="*/ 541533 w 1305333"/>
                  <a:gd name="connsiteY20-306" fmla="*/ 38110 h 1424419"/>
                  <a:gd name="connsiteX21-307" fmla="*/ 653528 w 1305333"/>
                  <a:gd name="connsiteY21-308" fmla="*/ 0 h 1424419"/>
                  <a:gd name="connsiteX0-309" fmla="*/ 653528 w 1305333"/>
                  <a:gd name="connsiteY0-310" fmla="*/ 0 h 1424419"/>
                  <a:gd name="connsiteX1-311" fmla="*/ 757287 w 1305333"/>
                  <a:gd name="connsiteY1-312" fmla="*/ 32444 h 1424419"/>
                  <a:gd name="connsiteX2-313" fmla="*/ 1206876 w 1305333"/>
                  <a:gd name="connsiteY2-314" fmla="*/ 284945 h 1424419"/>
                  <a:gd name="connsiteX3-315" fmla="*/ 1233464 w 1305333"/>
                  <a:gd name="connsiteY3-316" fmla="*/ 306775 h 1424419"/>
                  <a:gd name="connsiteX4-317" fmla="*/ 1301712 w 1305333"/>
                  <a:gd name="connsiteY4-318" fmla="*/ 442384 h 1424419"/>
                  <a:gd name="connsiteX5-319" fmla="*/ 1303099 w 1305333"/>
                  <a:gd name="connsiteY5-320" fmla="*/ 495558 h 1424419"/>
                  <a:gd name="connsiteX6-321" fmla="*/ 1303099 w 1305333"/>
                  <a:gd name="connsiteY6-322" fmla="*/ 952393 h 1424419"/>
                  <a:gd name="connsiteX7-323" fmla="*/ 1305306 w 1305333"/>
                  <a:gd name="connsiteY7-324" fmla="*/ 990115 h 1424419"/>
                  <a:gd name="connsiteX8-325" fmla="*/ 1193590 w 1305333"/>
                  <a:gd name="connsiteY8-326" fmla="*/ 1159518 h 1424419"/>
                  <a:gd name="connsiteX9-327" fmla="*/ 1172881 w 1305333"/>
                  <a:gd name="connsiteY9-328" fmla="*/ 1179342 h 1424419"/>
                  <a:gd name="connsiteX10-329" fmla="*/ 792288 w 1305333"/>
                  <a:gd name="connsiteY10-330" fmla="*/ 1385653 h 1424419"/>
                  <a:gd name="connsiteX11-331" fmla="*/ 522686 w 1305333"/>
                  <a:gd name="connsiteY11-332" fmla="*/ 1384922 h 1424419"/>
                  <a:gd name="connsiteX12-333" fmla="*/ 80344 w 1305333"/>
                  <a:gd name="connsiteY12-334" fmla="*/ 1139323 h 1424419"/>
                  <a:gd name="connsiteX13-335" fmla="*/ 68397 w 1305333"/>
                  <a:gd name="connsiteY13-336" fmla="*/ 1130059 h 1424419"/>
                  <a:gd name="connsiteX14-337" fmla="*/ 667 w 1305333"/>
                  <a:gd name="connsiteY14-338" fmla="*/ 999105 h 1424419"/>
                  <a:gd name="connsiteX15-339" fmla="*/ 0 w 1305333"/>
                  <a:gd name="connsiteY15-340" fmla="*/ 972364 h 1424419"/>
                  <a:gd name="connsiteX16-341" fmla="*/ 2496 w 1305333"/>
                  <a:gd name="connsiteY16-342" fmla="*/ 463106 h 1424419"/>
                  <a:gd name="connsiteX17-343" fmla="*/ 2458 w 1305333"/>
                  <a:gd name="connsiteY17-344" fmla="*/ 429563 h 1424419"/>
                  <a:gd name="connsiteX18-345" fmla="*/ 75248 w 1305333"/>
                  <a:gd name="connsiteY18-346" fmla="*/ 303202 h 1424419"/>
                  <a:gd name="connsiteX19-347" fmla="*/ 103465 w 1305333"/>
                  <a:gd name="connsiteY19-348" fmla="*/ 288252 h 1424419"/>
                  <a:gd name="connsiteX20-349" fmla="*/ 541533 w 1305333"/>
                  <a:gd name="connsiteY20-350" fmla="*/ 38110 h 1424419"/>
                  <a:gd name="connsiteX21-351" fmla="*/ 653528 w 1305333"/>
                  <a:gd name="connsiteY21-352" fmla="*/ 0 h 1424419"/>
                  <a:gd name="connsiteX0-353" fmla="*/ 653528 w 1305333"/>
                  <a:gd name="connsiteY0-354" fmla="*/ 0 h 1424419"/>
                  <a:gd name="connsiteX1-355" fmla="*/ 757287 w 1305333"/>
                  <a:gd name="connsiteY1-356" fmla="*/ 32444 h 1424419"/>
                  <a:gd name="connsiteX2-357" fmla="*/ 1206876 w 1305333"/>
                  <a:gd name="connsiteY2-358" fmla="*/ 284945 h 1424419"/>
                  <a:gd name="connsiteX3-359" fmla="*/ 1233464 w 1305333"/>
                  <a:gd name="connsiteY3-360" fmla="*/ 306775 h 1424419"/>
                  <a:gd name="connsiteX4-361" fmla="*/ 1301712 w 1305333"/>
                  <a:gd name="connsiteY4-362" fmla="*/ 442384 h 1424419"/>
                  <a:gd name="connsiteX5-363" fmla="*/ 1303099 w 1305333"/>
                  <a:gd name="connsiteY5-364" fmla="*/ 495558 h 1424419"/>
                  <a:gd name="connsiteX6-365" fmla="*/ 1303099 w 1305333"/>
                  <a:gd name="connsiteY6-366" fmla="*/ 952393 h 1424419"/>
                  <a:gd name="connsiteX7-367" fmla="*/ 1305306 w 1305333"/>
                  <a:gd name="connsiteY7-368" fmla="*/ 990115 h 1424419"/>
                  <a:gd name="connsiteX8-369" fmla="*/ 1193590 w 1305333"/>
                  <a:gd name="connsiteY8-370" fmla="*/ 1159518 h 1424419"/>
                  <a:gd name="connsiteX9-371" fmla="*/ 1172881 w 1305333"/>
                  <a:gd name="connsiteY9-372" fmla="*/ 1179342 h 1424419"/>
                  <a:gd name="connsiteX10-373" fmla="*/ 792288 w 1305333"/>
                  <a:gd name="connsiteY10-374" fmla="*/ 1385653 h 1424419"/>
                  <a:gd name="connsiteX11-375" fmla="*/ 522686 w 1305333"/>
                  <a:gd name="connsiteY11-376" fmla="*/ 1384922 h 1424419"/>
                  <a:gd name="connsiteX12-377" fmla="*/ 80344 w 1305333"/>
                  <a:gd name="connsiteY12-378" fmla="*/ 1139323 h 1424419"/>
                  <a:gd name="connsiteX13-379" fmla="*/ 68397 w 1305333"/>
                  <a:gd name="connsiteY13-380" fmla="*/ 1130059 h 1424419"/>
                  <a:gd name="connsiteX14-381" fmla="*/ 667 w 1305333"/>
                  <a:gd name="connsiteY14-382" fmla="*/ 999105 h 1424419"/>
                  <a:gd name="connsiteX15-383" fmla="*/ 0 w 1305333"/>
                  <a:gd name="connsiteY15-384" fmla="*/ 972364 h 1424419"/>
                  <a:gd name="connsiteX16-385" fmla="*/ 2496 w 1305333"/>
                  <a:gd name="connsiteY16-386" fmla="*/ 463106 h 1424419"/>
                  <a:gd name="connsiteX17-387" fmla="*/ 2458 w 1305333"/>
                  <a:gd name="connsiteY17-388" fmla="*/ 429563 h 1424419"/>
                  <a:gd name="connsiteX18-389" fmla="*/ 75248 w 1305333"/>
                  <a:gd name="connsiteY18-390" fmla="*/ 303202 h 1424419"/>
                  <a:gd name="connsiteX19-391" fmla="*/ 106293 w 1305333"/>
                  <a:gd name="connsiteY19-392" fmla="*/ 282597 h 1424419"/>
                  <a:gd name="connsiteX20-393" fmla="*/ 541533 w 1305333"/>
                  <a:gd name="connsiteY20-394" fmla="*/ 38110 h 1424419"/>
                  <a:gd name="connsiteX21-395" fmla="*/ 653528 w 1305333"/>
                  <a:gd name="connsiteY21-396" fmla="*/ 0 h 1424419"/>
                  <a:gd name="connsiteX0-397" fmla="*/ 653528 w 1305333"/>
                  <a:gd name="connsiteY0-398" fmla="*/ 0 h 1424419"/>
                  <a:gd name="connsiteX1-399" fmla="*/ 757287 w 1305333"/>
                  <a:gd name="connsiteY1-400" fmla="*/ 32444 h 1424419"/>
                  <a:gd name="connsiteX2-401" fmla="*/ 1206876 w 1305333"/>
                  <a:gd name="connsiteY2-402" fmla="*/ 284945 h 1424419"/>
                  <a:gd name="connsiteX3-403" fmla="*/ 1237706 w 1305333"/>
                  <a:gd name="connsiteY3-404" fmla="*/ 306775 h 1424419"/>
                  <a:gd name="connsiteX4-405" fmla="*/ 1301712 w 1305333"/>
                  <a:gd name="connsiteY4-406" fmla="*/ 442384 h 1424419"/>
                  <a:gd name="connsiteX5-407" fmla="*/ 1303099 w 1305333"/>
                  <a:gd name="connsiteY5-408" fmla="*/ 495558 h 1424419"/>
                  <a:gd name="connsiteX6-409" fmla="*/ 1303099 w 1305333"/>
                  <a:gd name="connsiteY6-410" fmla="*/ 952393 h 1424419"/>
                  <a:gd name="connsiteX7-411" fmla="*/ 1305306 w 1305333"/>
                  <a:gd name="connsiteY7-412" fmla="*/ 990115 h 1424419"/>
                  <a:gd name="connsiteX8-413" fmla="*/ 1193590 w 1305333"/>
                  <a:gd name="connsiteY8-414" fmla="*/ 1159518 h 1424419"/>
                  <a:gd name="connsiteX9-415" fmla="*/ 1172881 w 1305333"/>
                  <a:gd name="connsiteY9-416" fmla="*/ 1179342 h 1424419"/>
                  <a:gd name="connsiteX10-417" fmla="*/ 792288 w 1305333"/>
                  <a:gd name="connsiteY10-418" fmla="*/ 1385653 h 1424419"/>
                  <a:gd name="connsiteX11-419" fmla="*/ 522686 w 1305333"/>
                  <a:gd name="connsiteY11-420" fmla="*/ 1384922 h 1424419"/>
                  <a:gd name="connsiteX12-421" fmla="*/ 80344 w 1305333"/>
                  <a:gd name="connsiteY12-422" fmla="*/ 1139323 h 1424419"/>
                  <a:gd name="connsiteX13-423" fmla="*/ 68397 w 1305333"/>
                  <a:gd name="connsiteY13-424" fmla="*/ 1130059 h 1424419"/>
                  <a:gd name="connsiteX14-425" fmla="*/ 667 w 1305333"/>
                  <a:gd name="connsiteY14-426" fmla="*/ 999105 h 1424419"/>
                  <a:gd name="connsiteX15-427" fmla="*/ 0 w 1305333"/>
                  <a:gd name="connsiteY15-428" fmla="*/ 972364 h 1424419"/>
                  <a:gd name="connsiteX16-429" fmla="*/ 2496 w 1305333"/>
                  <a:gd name="connsiteY16-430" fmla="*/ 463106 h 1424419"/>
                  <a:gd name="connsiteX17-431" fmla="*/ 2458 w 1305333"/>
                  <a:gd name="connsiteY17-432" fmla="*/ 429563 h 1424419"/>
                  <a:gd name="connsiteX18-433" fmla="*/ 75248 w 1305333"/>
                  <a:gd name="connsiteY18-434" fmla="*/ 303202 h 1424419"/>
                  <a:gd name="connsiteX19-435" fmla="*/ 106293 w 1305333"/>
                  <a:gd name="connsiteY19-436" fmla="*/ 282597 h 1424419"/>
                  <a:gd name="connsiteX20-437" fmla="*/ 541533 w 1305333"/>
                  <a:gd name="connsiteY20-438" fmla="*/ 38110 h 1424419"/>
                  <a:gd name="connsiteX21-439" fmla="*/ 653528 w 1305333"/>
                  <a:gd name="connsiteY21-440" fmla="*/ 0 h 1424419"/>
                  <a:gd name="connsiteX0-441" fmla="*/ 653528 w 1305333"/>
                  <a:gd name="connsiteY0-442" fmla="*/ 0 h 1424419"/>
                  <a:gd name="connsiteX1-443" fmla="*/ 757287 w 1305333"/>
                  <a:gd name="connsiteY1-444" fmla="*/ 32444 h 1424419"/>
                  <a:gd name="connsiteX2-445" fmla="*/ 1206876 w 1305333"/>
                  <a:gd name="connsiteY2-446" fmla="*/ 284945 h 1424419"/>
                  <a:gd name="connsiteX3-447" fmla="*/ 1237706 w 1305333"/>
                  <a:gd name="connsiteY3-448" fmla="*/ 306775 h 1424419"/>
                  <a:gd name="connsiteX4-449" fmla="*/ 1301712 w 1305333"/>
                  <a:gd name="connsiteY4-450" fmla="*/ 442384 h 1424419"/>
                  <a:gd name="connsiteX5-451" fmla="*/ 1303099 w 1305333"/>
                  <a:gd name="connsiteY5-452" fmla="*/ 495558 h 1424419"/>
                  <a:gd name="connsiteX6-453" fmla="*/ 1303099 w 1305333"/>
                  <a:gd name="connsiteY6-454" fmla="*/ 952393 h 1424419"/>
                  <a:gd name="connsiteX7-455" fmla="*/ 1305306 w 1305333"/>
                  <a:gd name="connsiteY7-456" fmla="*/ 990115 h 1424419"/>
                  <a:gd name="connsiteX8-457" fmla="*/ 1211970 w 1305333"/>
                  <a:gd name="connsiteY8-458" fmla="*/ 1149621 h 1424419"/>
                  <a:gd name="connsiteX9-459" fmla="*/ 1172881 w 1305333"/>
                  <a:gd name="connsiteY9-460" fmla="*/ 1179342 h 1424419"/>
                  <a:gd name="connsiteX10-461" fmla="*/ 792288 w 1305333"/>
                  <a:gd name="connsiteY10-462" fmla="*/ 1385653 h 1424419"/>
                  <a:gd name="connsiteX11-463" fmla="*/ 522686 w 1305333"/>
                  <a:gd name="connsiteY11-464" fmla="*/ 1384922 h 1424419"/>
                  <a:gd name="connsiteX12-465" fmla="*/ 80344 w 1305333"/>
                  <a:gd name="connsiteY12-466" fmla="*/ 1139323 h 1424419"/>
                  <a:gd name="connsiteX13-467" fmla="*/ 68397 w 1305333"/>
                  <a:gd name="connsiteY13-468" fmla="*/ 1130059 h 1424419"/>
                  <a:gd name="connsiteX14-469" fmla="*/ 667 w 1305333"/>
                  <a:gd name="connsiteY14-470" fmla="*/ 999105 h 1424419"/>
                  <a:gd name="connsiteX15-471" fmla="*/ 0 w 1305333"/>
                  <a:gd name="connsiteY15-472" fmla="*/ 972364 h 1424419"/>
                  <a:gd name="connsiteX16-473" fmla="*/ 2496 w 1305333"/>
                  <a:gd name="connsiteY16-474" fmla="*/ 463106 h 1424419"/>
                  <a:gd name="connsiteX17-475" fmla="*/ 2458 w 1305333"/>
                  <a:gd name="connsiteY17-476" fmla="*/ 429563 h 1424419"/>
                  <a:gd name="connsiteX18-477" fmla="*/ 75248 w 1305333"/>
                  <a:gd name="connsiteY18-478" fmla="*/ 303202 h 1424419"/>
                  <a:gd name="connsiteX19-479" fmla="*/ 106293 w 1305333"/>
                  <a:gd name="connsiteY19-480" fmla="*/ 282597 h 1424419"/>
                  <a:gd name="connsiteX20-481" fmla="*/ 541533 w 1305333"/>
                  <a:gd name="connsiteY20-482" fmla="*/ 38110 h 1424419"/>
                  <a:gd name="connsiteX21-483" fmla="*/ 653528 w 1305333"/>
                  <a:gd name="connsiteY21-484" fmla="*/ 0 h 1424419"/>
                  <a:gd name="connsiteX0-485" fmla="*/ 653528 w 1305333"/>
                  <a:gd name="connsiteY0-486" fmla="*/ 0 h 1424419"/>
                  <a:gd name="connsiteX1-487" fmla="*/ 757287 w 1305333"/>
                  <a:gd name="connsiteY1-488" fmla="*/ 32444 h 1424419"/>
                  <a:gd name="connsiteX2-489" fmla="*/ 1206876 w 1305333"/>
                  <a:gd name="connsiteY2-490" fmla="*/ 284945 h 1424419"/>
                  <a:gd name="connsiteX3-491" fmla="*/ 1237706 w 1305333"/>
                  <a:gd name="connsiteY3-492" fmla="*/ 306775 h 1424419"/>
                  <a:gd name="connsiteX4-493" fmla="*/ 1301712 w 1305333"/>
                  <a:gd name="connsiteY4-494" fmla="*/ 442384 h 1424419"/>
                  <a:gd name="connsiteX5-495" fmla="*/ 1303099 w 1305333"/>
                  <a:gd name="connsiteY5-496" fmla="*/ 495558 h 1424419"/>
                  <a:gd name="connsiteX6-497" fmla="*/ 1303099 w 1305333"/>
                  <a:gd name="connsiteY6-498" fmla="*/ 952393 h 1424419"/>
                  <a:gd name="connsiteX7-499" fmla="*/ 1305306 w 1305333"/>
                  <a:gd name="connsiteY7-500" fmla="*/ 990115 h 1424419"/>
                  <a:gd name="connsiteX8-501" fmla="*/ 1236006 w 1305333"/>
                  <a:gd name="connsiteY8-502" fmla="*/ 1160932 h 1424419"/>
                  <a:gd name="connsiteX9-503" fmla="*/ 1172881 w 1305333"/>
                  <a:gd name="connsiteY9-504" fmla="*/ 1179342 h 1424419"/>
                  <a:gd name="connsiteX10-505" fmla="*/ 792288 w 1305333"/>
                  <a:gd name="connsiteY10-506" fmla="*/ 1385653 h 1424419"/>
                  <a:gd name="connsiteX11-507" fmla="*/ 522686 w 1305333"/>
                  <a:gd name="connsiteY11-508" fmla="*/ 1384922 h 1424419"/>
                  <a:gd name="connsiteX12-509" fmla="*/ 80344 w 1305333"/>
                  <a:gd name="connsiteY12-510" fmla="*/ 1139323 h 1424419"/>
                  <a:gd name="connsiteX13-511" fmla="*/ 68397 w 1305333"/>
                  <a:gd name="connsiteY13-512" fmla="*/ 1130059 h 1424419"/>
                  <a:gd name="connsiteX14-513" fmla="*/ 667 w 1305333"/>
                  <a:gd name="connsiteY14-514" fmla="*/ 999105 h 1424419"/>
                  <a:gd name="connsiteX15-515" fmla="*/ 0 w 1305333"/>
                  <a:gd name="connsiteY15-516" fmla="*/ 972364 h 1424419"/>
                  <a:gd name="connsiteX16-517" fmla="*/ 2496 w 1305333"/>
                  <a:gd name="connsiteY16-518" fmla="*/ 463106 h 1424419"/>
                  <a:gd name="connsiteX17-519" fmla="*/ 2458 w 1305333"/>
                  <a:gd name="connsiteY17-520" fmla="*/ 429563 h 1424419"/>
                  <a:gd name="connsiteX18-521" fmla="*/ 75248 w 1305333"/>
                  <a:gd name="connsiteY18-522" fmla="*/ 303202 h 1424419"/>
                  <a:gd name="connsiteX19-523" fmla="*/ 106293 w 1305333"/>
                  <a:gd name="connsiteY19-524" fmla="*/ 282597 h 1424419"/>
                  <a:gd name="connsiteX20-525" fmla="*/ 541533 w 1305333"/>
                  <a:gd name="connsiteY20-526" fmla="*/ 38110 h 1424419"/>
                  <a:gd name="connsiteX21-527" fmla="*/ 653528 w 1305333"/>
                  <a:gd name="connsiteY21-528" fmla="*/ 0 h 1424419"/>
                  <a:gd name="connsiteX0-529" fmla="*/ 653528 w 1313169"/>
                  <a:gd name="connsiteY0-530" fmla="*/ 0 h 1424419"/>
                  <a:gd name="connsiteX1-531" fmla="*/ 757287 w 1313169"/>
                  <a:gd name="connsiteY1-532" fmla="*/ 32444 h 1424419"/>
                  <a:gd name="connsiteX2-533" fmla="*/ 1206876 w 1313169"/>
                  <a:gd name="connsiteY2-534" fmla="*/ 284945 h 1424419"/>
                  <a:gd name="connsiteX3-535" fmla="*/ 1237706 w 1313169"/>
                  <a:gd name="connsiteY3-536" fmla="*/ 306775 h 1424419"/>
                  <a:gd name="connsiteX4-537" fmla="*/ 1301712 w 1313169"/>
                  <a:gd name="connsiteY4-538" fmla="*/ 442384 h 1424419"/>
                  <a:gd name="connsiteX5-539" fmla="*/ 1303099 w 1313169"/>
                  <a:gd name="connsiteY5-540" fmla="*/ 495558 h 1424419"/>
                  <a:gd name="connsiteX6-541" fmla="*/ 1303099 w 1313169"/>
                  <a:gd name="connsiteY6-542" fmla="*/ 952393 h 1424419"/>
                  <a:gd name="connsiteX7-543" fmla="*/ 1305306 w 1313169"/>
                  <a:gd name="connsiteY7-544" fmla="*/ 990115 h 1424419"/>
                  <a:gd name="connsiteX8-545" fmla="*/ 1271352 w 1313169"/>
                  <a:gd name="connsiteY8-546" fmla="*/ 1142552 h 1424419"/>
                  <a:gd name="connsiteX9-547" fmla="*/ 1172881 w 1313169"/>
                  <a:gd name="connsiteY9-548" fmla="*/ 1179342 h 1424419"/>
                  <a:gd name="connsiteX10-549" fmla="*/ 792288 w 1313169"/>
                  <a:gd name="connsiteY10-550" fmla="*/ 1385653 h 1424419"/>
                  <a:gd name="connsiteX11-551" fmla="*/ 522686 w 1313169"/>
                  <a:gd name="connsiteY11-552" fmla="*/ 1384922 h 1424419"/>
                  <a:gd name="connsiteX12-553" fmla="*/ 80344 w 1313169"/>
                  <a:gd name="connsiteY12-554" fmla="*/ 1139323 h 1424419"/>
                  <a:gd name="connsiteX13-555" fmla="*/ 68397 w 1313169"/>
                  <a:gd name="connsiteY13-556" fmla="*/ 1130059 h 1424419"/>
                  <a:gd name="connsiteX14-557" fmla="*/ 667 w 1313169"/>
                  <a:gd name="connsiteY14-558" fmla="*/ 999105 h 1424419"/>
                  <a:gd name="connsiteX15-559" fmla="*/ 0 w 1313169"/>
                  <a:gd name="connsiteY15-560" fmla="*/ 972364 h 1424419"/>
                  <a:gd name="connsiteX16-561" fmla="*/ 2496 w 1313169"/>
                  <a:gd name="connsiteY16-562" fmla="*/ 463106 h 1424419"/>
                  <a:gd name="connsiteX17-563" fmla="*/ 2458 w 1313169"/>
                  <a:gd name="connsiteY17-564" fmla="*/ 429563 h 1424419"/>
                  <a:gd name="connsiteX18-565" fmla="*/ 75248 w 1313169"/>
                  <a:gd name="connsiteY18-566" fmla="*/ 303202 h 1424419"/>
                  <a:gd name="connsiteX19-567" fmla="*/ 106293 w 1313169"/>
                  <a:gd name="connsiteY19-568" fmla="*/ 282597 h 1424419"/>
                  <a:gd name="connsiteX20-569" fmla="*/ 541533 w 1313169"/>
                  <a:gd name="connsiteY20-570" fmla="*/ 38110 h 1424419"/>
                  <a:gd name="connsiteX21-571" fmla="*/ 653528 w 1313169"/>
                  <a:gd name="connsiteY21-572" fmla="*/ 0 h 1424419"/>
                  <a:gd name="connsiteX0-573" fmla="*/ 653528 w 1306267"/>
                  <a:gd name="connsiteY0-574" fmla="*/ 0 h 1424419"/>
                  <a:gd name="connsiteX1-575" fmla="*/ 757287 w 1306267"/>
                  <a:gd name="connsiteY1-576" fmla="*/ 32444 h 1424419"/>
                  <a:gd name="connsiteX2-577" fmla="*/ 1206876 w 1306267"/>
                  <a:gd name="connsiteY2-578" fmla="*/ 284945 h 1424419"/>
                  <a:gd name="connsiteX3-579" fmla="*/ 1237706 w 1306267"/>
                  <a:gd name="connsiteY3-580" fmla="*/ 306775 h 1424419"/>
                  <a:gd name="connsiteX4-581" fmla="*/ 1301712 w 1306267"/>
                  <a:gd name="connsiteY4-582" fmla="*/ 442384 h 1424419"/>
                  <a:gd name="connsiteX5-583" fmla="*/ 1303099 w 1306267"/>
                  <a:gd name="connsiteY5-584" fmla="*/ 495558 h 1424419"/>
                  <a:gd name="connsiteX6-585" fmla="*/ 1303099 w 1306267"/>
                  <a:gd name="connsiteY6-586" fmla="*/ 952393 h 1424419"/>
                  <a:gd name="connsiteX7-587" fmla="*/ 1305306 w 1306267"/>
                  <a:gd name="connsiteY7-588" fmla="*/ 990115 h 1424419"/>
                  <a:gd name="connsiteX8-589" fmla="*/ 1255800 w 1306267"/>
                  <a:gd name="connsiteY8-590" fmla="*/ 1142552 h 1424419"/>
                  <a:gd name="connsiteX9-591" fmla="*/ 1172881 w 1306267"/>
                  <a:gd name="connsiteY9-592" fmla="*/ 1179342 h 1424419"/>
                  <a:gd name="connsiteX10-593" fmla="*/ 792288 w 1306267"/>
                  <a:gd name="connsiteY10-594" fmla="*/ 1385653 h 1424419"/>
                  <a:gd name="connsiteX11-595" fmla="*/ 522686 w 1306267"/>
                  <a:gd name="connsiteY11-596" fmla="*/ 1384922 h 1424419"/>
                  <a:gd name="connsiteX12-597" fmla="*/ 80344 w 1306267"/>
                  <a:gd name="connsiteY12-598" fmla="*/ 1139323 h 1424419"/>
                  <a:gd name="connsiteX13-599" fmla="*/ 68397 w 1306267"/>
                  <a:gd name="connsiteY13-600" fmla="*/ 1130059 h 1424419"/>
                  <a:gd name="connsiteX14-601" fmla="*/ 667 w 1306267"/>
                  <a:gd name="connsiteY14-602" fmla="*/ 999105 h 1424419"/>
                  <a:gd name="connsiteX15-603" fmla="*/ 0 w 1306267"/>
                  <a:gd name="connsiteY15-604" fmla="*/ 972364 h 1424419"/>
                  <a:gd name="connsiteX16-605" fmla="*/ 2496 w 1306267"/>
                  <a:gd name="connsiteY16-606" fmla="*/ 463106 h 1424419"/>
                  <a:gd name="connsiteX17-607" fmla="*/ 2458 w 1306267"/>
                  <a:gd name="connsiteY17-608" fmla="*/ 429563 h 1424419"/>
                  <a:gd name="connsiteX18-609" fmla="*/ 75248 w 1306267"/>
                  <a:gd name="connsiteY18-610" fmla="*/ 303202 h 1424419"/>
                  <a:gd name="connsiteX19-611" fmla="*/ 106293 w 1306267"/>
                  <a:gd name="connsiteY19-612" fmla="*/ 282597 h 1424419"/>
                  <a:gd name="connsiteX20-613" fmla="*/ 541533 w 1306267"/>
                  <a:gd name="connsiteY20-614" fmla="*/ 38110 h 1424419"/>
                  <a:gd name="connsiteX21-615" fmla="*/ 653528 w 1306267"/>
                  <a:gd name="connsiteY21-616" fmla="*/ 0 h 1424419"/>
                  <a:gd name="connsiteX0-617" fmla="*/ 653528 w 1306267"/>
                  <a:gd name="connsiteY0-618" fmla="*/ 0 h 1424419"/>
                  <a:gd name="connsiteX1-619" fmla="*/ 757287 w 1306267"/>
                  <a:gd name="connsiteY1-620" fmla="*/ 32444 h 1424419"/>
                  <a:gd name="connsiteX2-621" fmla="*/ 1206876 w 1306267"/>
                  <a:gd name="connsiteY2-622" fmla="*/ 284945 h 1424419"/>
                  <a:gd name="connsiteX3-623" fmla="*/ 1237706 w 1306267"/>
                  <a:gd name="connsiteY3-624" fmla="*/ 306775 h 1424419"/>
                  <a:gd name="connsiteX4-625" fmla="*/ 1301712 w 1306267"/>
                  <a:gd name="connsiteY4-626" fmla="*/ 442384 h 1424419"/>
                  <a:gd name="connsiteX5-627" fmla="*/ 1303099 w 1306267"/>
                  <a:gd name="connsiteY5-628" fmla="*/ 495558 h 1424419"/>
                  <a:gd name="connsiteX6-629" fmla="*/ 1303099 w 1306267"/>
                  <a:gd name="connsiteY6-630" fmla="*/ 952393 h 1424419"/>
                  <a:gd name="connsiteX7-631" fmla="*/ 1305306 w 1306267"/>
                  <a:gd name="connsiteY7-632" fmla="*/ 990115 h 1424419"/>
                  <a:gd name="connsiteX8-633" fmla="*/ 1255800 w 1306267"/>
                  <a:gd name="connsiteY8-634" fmla="*/ 1142552 h 1424419"/>
                  <a:gd name="connsiteX9-635" fmla="*/ 1172881 w 1306267"/>
                  <a:gd name="connsiteY9-636" fmla="*/ 1179342 h 1424419"/>
                  <a:gd name="connsiteX10-637" fmla="*/ 792288 w 1306267"/>
                  <a:gd name="connsiteY10-638" fmla="*/ 1385653 h 1424419"/>
                  <a:gd name="connsiteX11-639" fmla="*/ 522686 w 1306267"/>
                  <a:gd name="connsiteY11-640" fmla="*/ 1384922 h 1424419"/>
                  <a:gd name="connsiteX12-641" fmla="*/ 80344 w 1306267"/>
                  <a:gd name="connsiteY12-642" fmla="*/ 1139323 h 1424419"/>
                  <a:gd name="connsiteX13-643" fmla="*/ 61328 w 1306267"/>
                  <a:gd name="connsiteY13-644" fmla="*/ 1127231 h 1424419"/>
                  <a:gd name="connsiteX14-645" fmla="*/ 667 w 1306267"/>
                  <a:gd name="connsiteY14-646" fmla="*/ 999105 h 1424419"/>
                  <a:gd name="connsiteX15-647" fmla="*/ 0 w 1306267"/>
                  <a:gd name="connsiteY15-648" fmla="*/ 972364 h 1424419"/>
                  <a:gd name="connsiteX16-649" fmla="*/ 2496 w 1306267"/>
                  <a:gd name="connsiteY16-650" fmla="*/ 463106 h 1424419"/>
                  <a:gd name="connsiteX17-651" fmla="*/ 2458 w 1306267"/>
                  <a:gd name="connsiteY17-652" fmla="*/ 429563 h 1424419"/>
                  <a:gd name="connsiteX18-653" fmla="*/ 75248 w 1306267"/>
                  <a:gd name="connsiteY18-654" fmla="*/ 303202 h 1424419"/>
                  <a:gd name="connsiteX19-655" fmla="*/ 106293 w 1306267"/>
                  <a:gd name="connsiteY19-656" fmla="*/ 282597 h 1424419"/>
                  <a:gd name="connsiteX20-657" fmla="*/ 541533 w 1306267"/>
                  <a:gd name="connsiteY20-658" fmla="*/ 38110 h 1424419"/>
                  <a:gd name="connsiteX21-659" fmla="*/ 653528 w 1306267"/>
                  <a:gd name="connsiteY21-660" fmla="*/ 0 h 1424419"/>
                  <a:gd name="connsiteX0-661" fmla="*/ 653528 w 1306267"/>
                  <a:gd name="connsiteY0-662" fmla="*/ 0 h 1424419"/>
                  <a:gd name="connsiteX1-663" fmla="*/ 757287 w 1306267"/>
                  <a:gd name="connsiteY1-664" fmla="*/ 32444 h 1424419"/>
                  <a:gd name="connsiteX2-665" fmla="*/ 1206876 w 1306267"/>
                  <a:gd name="connsiteY2-666" fmla="*/ 284945 h 1424419"/>
                  <a:gd name="connsiteX3-667" fmla="*/ 1237706 w 1306267"/>
                  <a:gd name="connsiteY3-668" fmla="*/ 306775 h 1424419"/>
                  <a:gd name="connsiteX4-669" fmla="*/ 1301712 w 1306267"/>
                  <a:gd name="connsiteY4-670" fmla="*/ 442384 h 1424419"/>
                  <a:gd name="connsiteX5-671" fmla="*/ 1303099 w 1306267"/>
                  <a:gd name="connsiteY5-672" fmla="*/ 495558 h 1424419"/>
                  <a:gd name="connsiteX6-673" fmla="*/ 1303099 w 1306267"/>
                  <a:gd name="connsiteY6-674" fmla="*/ 952393 h 1424419"/>
                  <a:gd name="connsiteX7-675" fmla="*/ 1305306 w 1306267"/>
                  <a:gd name="connsiteY7-676" fmla="*/ 990115 h 1424419"/>
                  <a:gd name="connsiteX8-677" fmla="*/ 1255800 w 1306267"/>
                  <a:gd name="connsiteY8-678" fmla="*/ 1142552 h 1424419"/>
                  <a:gd name="connsiteX9-679" fmla="*/ 1172881 w 1306267"/>
                  <a:gd name="connsiteY9-680" fmla="*/ 1179342 h 1424419"/>
                  <a:gd name="connsiteX10-681" fmla="*/ 792288 w 1306267"/>
                  <a:gd name="connsiteY10-682" fmla="*/ 1385653 h 1424419"/>
                  <a:gd name="connsiteX11-683" fmla="*/ 522686 w 1306267"/>
                  <a:gd name="connsiteY11-684" fmla="*/ 1384922 h 1424419"/>
                  <a:gd name="connsiteX12-685" fmla="*/ 80344 w 1306267"/>
                  <a:gd name="connsiteY12-686" fmla="*/ 1139323 h 1424419"/>
                  <a:gd name="connsiteX13-687" fmla="*/ 61328 w 1306267"/>
                  <a:gd name="connsiteY13-688" fmla="*/ 1127231 h 1424419"/>
                  <a:gd name="connsiteX14-689" fmla="*/ 667 w 1306267"/>
                  <a:gd name="connsiteY14-690" fmla="*/ 999105 h 1424419"/>
                  <a:gd name="connsiteX15-691" fmla="*/ 0 w 1306267"/>
                  <a:gd name="connsiteY15-692" fmla="*/ 972364 h 1424419"/>
                  <a:gd name="connsiteX16-693" fmla="*/ 2496 w 1306267"/>
                  <a:gd name="connsiteY16-694" fmla="*/ 463106 h 1424419"/>
                  <a:gd name="connsiteX17-695" fmla="*/ 2458 w 1306267"/>
                  <a:gd name="connsiteY17-696" fmla="*/ 429563 h 1424419"/>
                  <a:gd name="connsiteX18-697" fmla="*/ 75248 w 1306267"/>
                  <a:gd name="connsiteY18-698" fmla="*/ 303202 h 1424419"/>
                  <a:gd name="connsiteX19-699" fmla="*/ 106293 w 1306267"/>
                  <a:gd name="connsiteY19-700" fmla="*/ 282597 h 1424419"/>
                  <a:gd name="connsiteX20-701" fmla="*/ 541533 w 1306267"/>
                  <a:gd name="connsiteY20-702" fmla="*/ 38110 h 1424419"/>
                  <a:gd name="connsiteX21-703" fmla="*/ 653528 w 1306267"/>
                  <a:gd name="connsiteY21-704" fmla="*/ 0 h 1424419"/>
                  <a:gd name="connsiteX0-705" fmla="*/ 653528 w 1306267"/>
                  <a:gd name="connsiteY0-706" fmla="*/ 0 h 1424419"/>
                  <a:gd name="connsiteX1-707" fmla="*/ 757287 w 1306267"/>
                  <a:gd name="connsiteY1-708" fmla="*/ 32444 h 1424419"/>
                  <a:gd name="connsiteX2-709" fmla="*/ 1206876 w 1306267"/>
                  <a:gd name="connsiteY2-710" fmla="*/ 284945 h 1424419"/>
                  <a:gd name="connsiteX3-711" fmla="*/ 1237706 w 1306267"/>
                  <a:gd name="connsiteY3-712" fmla="*/ 306775 h 1424419"/>
                  <a:gd name="connsiteX4-713" fmla="*/ 1301712 w 1306267"/>
                  <a:gd name="connsiteY4-714" fmla="*/ 442384 h 1424419"/>
                  <a:gd name="connsiteX5-715" fmla="*/ 1303099 w 1306267"/>
                  <a:gd name="connsiteY5-716" fmla="*/ 495558 h 1424419"/>
                  <a:gd name="connsiteX6-717" fmla="*/ 1303099 w 1306267"/>
                  <a:gd name="connsiteY6-718" fmla="*/ 952393 h 1424419"/>
                  <a:gd name="connsiteX7-719" fmla="*/ 1305306 w 1306267"/>
                  <a:gd name="connsiteY7-720" fmla="*/ 990115 h 1424419"/>
                  <a:gd name="connsiteX8-721" fmla="*/ 1255800 w 1306267"/>
                  <a:gd name="connsiteY8-722" fmla="*/ 1142552 h 1424419"/>
                  <a:gd name="connsiteX9-723" fmla="*/ 1172881 w 1306267"/>
                  <a:gd name="connsiteY9-724" fmla="*/ 1179342 h 1424419"/>
                  <a:gd name="connsiteX10-725" fmla="*/ 792288 w 1306267"/>
                  <a:gd name="connsiteY10-726" fmla="*/ 1385653 h 1424419"/>
                  <a:gd name="connsiteX11-727" fmla="*/ 522686 w 1306267"/>
                  <a:gd name="connsiteY11-728" fmla="*/ 1384922 h 1424419"/>
                  <a:gd name="connsiteX12-729" fmla="*/ 90241 w 1306267"/>
                  <a:gd name="connsiteY12-730" fmla="*/ 1150634 h 1424419"/>
                  <a:gd name="connsiteX13-731" fmla="*/ 61328 w 1306267"/>
                  <a:gd name="connsiteY13-732" fmla="*/ 1127231 h 1424419"/>
                  <a:gd name="connsiteX14-733" fmla="*/ 667 w 1306267"/>
                  <a:gd name="connsiteY14-734" fmla="*/ 999105 h 1424419"/>
                  <a:gd name="connsiteX15-735" fmla="*/ 0 w 1306267"/>
                  <a:gd name="connsiteY15-736" fmla="*/ 972364 h 1424419"/>
                  <a:gd name="connsiteX16-737" fmla="*/ 2496 w 1306267"/>
                  <a:gd name="connsiteY16-738" fmla="*/ 463106 h 1424419"/>
                  <a:gd name="connsiteX17-739" fmla="*/ 2458 w 1306267"/>
                  <a:gd name="connsiteY17-740" fmla="*/ 429563 h 1424419"/>
                  <a:gd name="connsiteX18-741" fmla="*/ 75248 w 1306267"/>
                  <a:gd name="connsiteY18-742" fmla="*/ 303202 h 1424419"/>
                  <a:gd name="connsiteX19-743" fmla="*/ 106293 w 1306267"/>
                  <a:gd name="connsiteY19-744" fmla="*/ 282597 h 1424419"/>
                  <a:gd name="connsiteX20-745" fmla="*/ 541533 w 1306267"/>
                  <a:gd name="connsiteY20-746" fmla="*/ 38110 h 1424419"/>
                  <a:gd name="connsiteX21-747" fmla="*/ 653528 w 1306267"/>
                  <a:gd name="connsiteY21-748" fmla="*/ 0 h 1424419"/>
                  <a:gd name="connsiteX0-749" fmla="*/ 653528 w 1306267"/>
                  <a:gd name="connsiteY0-750" fmla="*/ 0 h 1424419"/>
                  <a:gd name="connsiteX1-751" fmla="*/ 757287 w 1306267"/>
                  <a:gd name="connsiteY1-752" fmla="*/ 32444 h 1424419"/>
                  <a:gd name="connsiteX2-753" fmla="*/ 1206876 w 1306267"/>
                  <a:gd name="connsiteY2-754" fmla="*/ 284945 h 1424419"/>
                  <a:gd name="connsiteX3-755" fmla="*/ 1237706 w 1306267"/>
                  <a:gd name="connsiteY3-756" fmla="*/ 306775 h 1424419"/>
                  <a:gd name="connsiteX4-757" fmla="*/ 1301712 w 1306267"/>
                  <a:gd name="connsiteY4-758" fmla="*/ 442384 h 1424419"/>
                  <a:gd name="connsiteX5-759" fmla="*/ 1303099 w 1306267"/>
                  <a:gd name="connsiteY5-760" fmla="*/ 495558 h 1424419"/>
                  <a:gd name="connsiteX6-761" fmla="*/ 1303099 w 1306267"/>
                  <a:gd name="connsiteY6-762" fmla="*/ 952393 h 1424419"/>
                  <a:gd name="connsiteX7-763" fmla="*/ 1305306 w 1306267"/>
                  <a:gd name="connsiteY7-764" fmla="*/ 990115 h 1424419"/>
                  <a:gd name="connsiteX8-765" fmla="*/ 1255800 w 1306267"/>
                  <a:gd name="connsiteY8-766" fmla="*/ 1142552 h 1424419"/>
                  <a:gd name="connsiteX9-767" fmla="*/ 1172881 w 1306267"/>
                  <a:gd name="connsiteY9-768" fmla="*/ 1179342 h 1424419"/>
                  <a:gd name="connsiteX10-769" fmla="*/ 792288 w 1306267"/>
                  <a:gd name="connsiteY10-770" fmla="*/ 1385653 h 1424419"/>
                  <a:gd name="connsiteX11-771" fmla="*/ 522686 w 1306267"/>
                  <a:gd name="connsiteY11-772" fmla="*/ 1384922 h 1424419"/>
                  <a:gd name="connsiteX12-773" fmla="*/ 90241 w 1306267"/>
                  <a:gd name="connsiteY12-774" fmla="*/ 1150634 h 1424419"/>
                  <a:gd name="connsiteX13-775" fmla="*/ 61328 w 1306267"/>
                  <a:gd name="connsiteY13-776" fmla="*/ 1127231 h 1424419"/>
                  <a:gd name="connsiteX14-777" fmla="*/ 667 w 1306267"/>
                  <a:gd name="connsiteY14-778" fmla="*/ 999105 h 1424419"/>
                  <a:gd name="connsiteX15-779" fmla="*/ 0 w 1306267"/>
                  <a:gd name="connsiteY15-780" fmla="*/ 972364 h 1424419"/>
                  <a:gd name="connsiteX16-781" fmla="*/ 2496 w 1306267"/>
                  <a:gd name="connsiteY16-782" fmla="*/ 463106 h 1424419"/>
                  <a:gd name="connsiteX17-783" fmla="*/ 2458 w 1306267"/>
                  <a:gd name="connsiteY17-784" fmla="*/ 429563 h 1424419"/>
                  <a:gd name="connsiteX18-785" fmla="*/ 75248 w 1306267"/>
                  <a:gd name="connsiteY18-786" fmla="*/ 303202 h 1424419"/>
                  <a:gd name="connsiteX19-787" fmla="*/ 106293 w 1306267"/>
                  <a:gd name="connsiteY19-788" fmla="*/ 282597 h 1424419"/>
                  <a:gd name="connsiteX20-789" fmla="*/ 541533 w 1306267"/>
                  <a:gd name="connsiteY20-790" fmla="*/ 38110 h 1424419"/>
                  <a:gd name="connsiteX21-791" fmla="*/ 653528 w 1306267"/>
                  <a:gd name="connsiteY21-792" fmla="*/ 0 h 1424419"/>
                  <a:gd name="connsiteX0-793" fmla="*/ 653528 w 1306267"/>
                  <a:gd name="connsiteY0-794" fmla="*/ 0 h 1424419"/>
                  <a:gd name="connsiteX1-795" fmla="*/ 757287 w 1306267"/>
                  <a:gd name="connsiteY1-796" fmla="*/ 32444 h 1424419"/>
                  <a:gd name="connsiteX2-797" fmla="*/ 1206876 w 1306267"/>
                  <a:gd name="connsiteY2-798" fmla="*/ 284945 h 1424419"/>
                  <a:gd name="connsiteX3-799" fmla="*/ 1237706 w 1306267"/>
                  <a:gd name="connsiteY3-800" fmla="*/ 306775 h 1424419"/>
                  <a:gd name="connsiteX4-801" fmla="*/ 1301712 w 1306267"/>
                  <a:gd name="connsiteY4-802" fmla="*/ 442384 h 1424419"/>
                  <a:gd name="connsiteX5-803" fmla="*/ 1303099 w 1306267"/>
                  <a:gd name="connsiteY5-804" fmla="*/ 495558 h 1424419"/>
                  <a:gd name="connsiteX6-805" fmla="*/ 1303099 w 1306267"/>
                  <a:gd name="connsiteY6-806" fmla="*/ 952393 h 1424419"/>
                  <a:gd name="connsiteX7-807" fmla="*/ 1305306 w 1306267"/>
                  <a:gd name="connsiteY7-808" fmla="*/ 990115 h 1424419"/>
                  <a:gd name="connsiteX8-809" fmla="*/ 1255800 w 1306267"/>
                  <a:gd name="connsiteY8-810" fmla="*/ 1142552 h 1424419"/>
                  <a:gd name="connsiteX9-811" fmla="*/ 1172881 w 1306267"/>
                  <a:gd name="connsiteY9-812" fmla="*/ 1179342 h 1424419"/>
                  <a:gd name="connsiteX10-813" fmla="*/ 792288 w 1306267"/>
                  <a:gd name="connsiteY10-814" fmla="*/ 1385653 h 1424419"/>
                  <a:gd name="connsiteX11-815" fmla="*/ 522686 w 1306267"/>
                  <a:gd name="connsiteY11-816" fmla="*/ 1384922 h 1424419"/>
                  <a:gd name="connsiteX12-817" fmla="*/ 90241 w 1306267"/>
                  <a:gd name="connsiteY12-818" fmla="*/ 1150634 h 1424419"/>
                  <a:gd name="connsiteX13-819" fmla="*/ 61328 w 1306267"/>
                  <a:gd name="connsiteY13-820" fmla="*/ 1127231 h 1424419"/>
                  <a:gd name="connsiteX14-821" fmla="*/ 667 w 1306267"/>
                  <a:gd name="connsiteY14-822" fmla="*/ 999105 h 1424419"/>
                  <a:gd name="connsiteX15-823" fmla="*/ 0 w 1306267"/>
                  <a:gd name="connsiteY15-824" fmla="*/ 972364 h 1424419"/>
                  <a:gd name="connsiteX16-825" fmla="*/ 2496 w 1306267"/>
                  <a:gd name="connsiteY16-826" fmla="*/ 463106 h 1424419"/>
                  <a:gd name="connsiteX17-827" fmla="*/ 2458 w 1306267"/>
                  <a:gd name="connsiteY17-828" fmla="*/ 429563 h 1424419"/>
                  <a:gd name="connsiteX18-829" fmla="*/ 75248 w 1306267"/>
                  <a:gd name="connsiteY18-830" fmla="*/ 303202 h 1424419"/>
                  <a:gd name="connsiteX19-831" fmla="*/ 106293 w 1306267"/>
                  <a:gd name="connsiteY19-832" fmla="*/ 282597 h 1424419"/>
                  <a:gd name="connsiteX20-833" fmla="*/ 541533 w 1306267"/>
                  <a:gd name="connsiteY20-834" fmla="*/ 38110 h 1424419"/>
                  <a:gd name="connsiteX21-835" fmla="*/ 653528 w 1306267"/>
                  <a:gd name="connsiteY21-836" fmla="*/ 0 h 1424419"/>
                  <a:gd name="connsiteX0-837" fmla="*/ 653528 w 1306267"/>
                  <a:gd name="connsiteY0-838" fmla="*/ 0 h 1424419"/>
                  <a:gd name="connsiteX1-839" fmla="*/ 757287 w 1306267"/>
                  <a:gd name="connsiteY1-840" fmla="*/ 32444 h 1424419"/>
                  <a:gd name="connsiteX2-841" fmla="*/ 1206876 w 1306267"/>
                  <a:gd name="connsiteY2-842" fmla="*/ 284945 h 1424419"/>
                  <a:gd name="connsiteX3-843" fmla="*/ 1237706 w 1306267"/>
                  <a:gd name="connsiteY3-844" fmla="*/ 306775 h 1424419"/>
                  <a:gd name="connsiteX4-845" fmla="*/ 1301712 w 1306267"/>
                  <a:gd name="connsiteY4-846" fmla="*/ 442384 h 1424419"/>
                  <a:gd name="connsiteX5-847" fmla="*/ 1303099 w 1306267"/>
                  <a:gd name="connsiteY5-848" fmla="*/ 495558 h 1424419"/>
                  <a:gd name="connsiteX6-849" fmla="*/ 1303099 w 1306267"/>
                  <a:gd name="connsiteY6-850" fmla="*/ 952393 h 1424419"/>
                  <a:gd name="connsiteX7-851" fmla="*/ 1305306 w 1306267"/>
                  <a:gd name="connsiteY7-852" fmla="*/ 990115 h 1424419"/>
                  <a:gd name="connsiteX8-853" fmla="*/ 1255800 w 1306267"/>
                  <a:gd name="connsiteY8-854" fmla="*/ 1142552 h 1424419"/>
                  <a:gd name="connsiteX9-855" fmla="*/ 1172881 w 1306267"/>
                  <a:gd name="connsiteY9-856" fmla="*/ 1179342 h 1424419"/>
                  <a:gd name="connsiteX10-857" fmla="*/ 792288 w 1306267"/>
                  <a:gd name="connsiteY10-858" fmla="*/ 1385653 h 1424419"/>
                  <a:gd name="connsiteX11-859" fmla="*/ 522686 w 1306267"/>
                  <a:gd name="connsiteY11-860" fmla="*/ 1384922 h 1424419"/>
                  <a:gd name="connsiteX12-861" fmla="*/ 90241 w 1306267"/>
                  <a:gd name="connsiteY12-862" fmla="*/ 1150634 h 1424419"/>
                  <a:gd name="connsiteX13-863" fmla="*/ 61328 w 1306267"/>
                  <a:gd name="connsiteY13-864" fmla="*/ 1127231 h 1424419"/>
                  <a:gd name="connsiteX14-865" fmla="*/ 667 w 1306267"/>
                  <a:gd name="connsiteY14-866" fmla="*/ 999105 h 1424419"/>
                  <a:gd name="connsiteX15-867" fmla="*/ 0 w 1306267"/>
                  <a:gd name="connsiteY15-868" fmla="*/ 972364 h 1424419"/>
                  <a:gd name="connsiteX16-869" fmla="*/ 2496 w 1306267"/>
                  <a:gd name="connsiteY16-870" fmla="*/ 463106 h 1424419"/>
                  <a:gd name="connsiteX17-871" fmla="*/ 2458 w 1306267"/>
                  <a:gd name="connsiteY17-872" fmla="*/ 429563 h 1424419"/>
                  <a:gd name="connsiteX18-873" fmla="*/ 75248 w 1306267"/>
                  <a:gd name="connsiteY18-874" fmla="*/ 303202 h 1424419"/>
                  <a:gd name="connsiteX19-875" fmla="*/ 106293 w 1306267"/>
                  <a:gd name="connsiteY19-876" fmla="*/ 282597 h 1424419"/>
                  <a:gd name="connsiteX20-877" fmla="*/ 541533 w 1306267"/>
                  <a:gd name="connsiteY20-878" fmla="*/ 38110 h 1424419"/>
                  <a:gd name="connsiteX21-879" fmla="*/ 653528 w 1306267"/>
                  <a:gd name="connsiteY21-880" fmla="*/ 0 h 1424419"/>
                  <a:gd name="connsiteX0-881" fmla="*/ 653528 w 1306267"/>
                  <a:gd name="connsiteY0-882" fmla="*/ 0 h 1424419"/>
                  <a:gd name="connsiteX1-883" fmla="*/ 757287 w 1306267"/>
                  <a:gd name="connsiteY1-884" fmla="*/ 32444 h 1424419"/>
                  <a:gd name="connsiteX2-885" fmla="*/ 1206876 w 1306267"/>
                  <a:gd name="connsiteY2-886" fmla="*/ 284945 h 1424419"/>
                  <a:gd name="connsiteX3-887" fmla="*/ 1237706 w 1306267"/>
                  <a:gd name="connsiteY3-888" fmla="*/ 306775 h 1424419"/>
                  <a:gd name="connsiteX4-889" fmla="*/ 1301712 w 1306267"/>
                  <a:gd name="connsiteY4-890" fmla="*/ 442384 h 1424419"/>
                  <a:gd name="connsiteX5-891" fmla="*/ 1303099 w 1306267"/>
                  <a:gd name="connsiteY5-892" fmla="*/ 495558 h 1424419"/>
                  <a:gd name="connsiteX6-893" fmla="*/ 1303099 w 1306267"/>
                  <a:gd name="connsiteY6-894" fmla="*/ 952393 h 1424419"/>
                  <a:gd name="connsiteX7-895" fmla="*/ 1305306 w 1306267"/>
                  <a:gd name="connsiteY7-896" fmla="*/ 990115 h 1424419"/>
                  <a:gd name="connsiteX8-897" fmla="*/ 1255800 w 1306267"/>
                  <a:gd name="connsiteY8-898" fmla="*/ 1142552 h 1424419"/>
                  <a:gd name="connsiteX9-899" fmla="*/ 1172881 w 1306267"/>
                  <a:gd name="connsiteY9-900" fmla="*/ 1179342 h 1424419"/>
                  <a:gd name="connsiteX10-901" fmla="*/ 792288 w 1306267"/>
                  <a:gd name="connsiteY10-902" fmla="*/ 1385653 h 1424419"/>
                  <a:gd name="connsiteX11-903" fmla="*/ 522686 w 1306267"/>
                  <a:gd name="connsiteY11-904" fmla="*/ 1384922 h 1424419"/>
                  <a:gd name="connsiteX12-905" fmla="*/ 90241 w 1306267"/>
                  <a:gd name="connsiteY12-906" fmla="*/ 1150634 h 1424419"/>
                  <a:gd name="connsiteX13-907" fmla="*/ 55672 w 1306267"/>
                  <a:gd name="connsiteY13-908" fmla="*/ 1124403 h 1424419"/>
                  <a:gd name="connsiteX14-909" fmla="*/ 667 w 1306267"/>
                  <a:gd name="connsiteY14-910" fmla="*/ 999105 h 1424419"/>
                  <a:gd name="connsiteX15-911" fmla="*/ 0 w 1306267"/>
                  <a:gd name="connsiteY15-912" fmla="*/ 972364 h 1424419"/>
                  <a:gd name="connsiteX16-913" fmla="*/ 2496 w 1306267"/>
                  <a:gd name="connsiteY16-914" fmla="*/ 463106 h 1424419"/>
                  <a:gd name="connsiteX17-915" fmla="*/ 2458 w 1306267"/>
                  <a:gd name="connsiteY17-916" fmla="*/ 429563 h 1424419"/>
                  <a:gd name="connsiteX18-917" fmla="*/ 75248 w 1306267"/>
                  <a:gd name="connsiteY18-918" fmla="*/ 303202 h 1424419"/>
                  <a:gd name="connsiteX19-919" fmla="*/ 106293 w 1306267"/>
                  <a:gd name="connsiteY19-920" fmla="*/ 282597 h 1424419"/>
                  <a:gd name="connsiteX20-921" fmla="*/ 541533 w 1306267"/>
                  <a:gd name="connsiteY20-922" fmla="*/ 38110 h 1424419"/>
                  <a:gd name="connsiteX21-923" fmla="*/ 653528 w 1306267"/>
                  <a:gd name="connsiteY21-924" fmla="*/ 0 h 1424419"/>
                  <a:gd name="connsiteX0-925" fmla="*/ 653528 w 1306267"/>
                  <a:gd name="connsiteY0-926" fmla="*/ 0 h 1424419"/>
                  <a:gd name="connsiteX1-927" fmla="*/ 757287 w 1306267"/>
                  <a:gd name="connsiteY1-928" fmla="*/ 32444 h 1424419"/>
                  <a:gd name="connsiteX2-929" fmla="*/ 1206876 w 1306267"/>
                  <a:gd name="connsiteY2-930" fmla="*/ 284945 h 1424419"/>
                  <a:gd name="connsiteX3-931" fmla="*/ 1237706 w 1306267"/>
                  <a:gd name="connsiteY3-932" fmla="*/ 306775 h 1424419"/>
                  <a:gd name="connsiteX4-933" fmla="*/ 1301712 w 1306267"/>
                  <a:gd name="connsiteY4-934" fmla="*/ 442384 h 1424419"/>
                  <a:gd name="connsiteX5-935" fmla="*/ 1303099 w 1306267"/>
                  <a:gd name="connsiteY5-936" fmla="*/ 495558 h 1424419"/>
                  <a:gd name="connsiteX6-937" fmla="*/ 1303099 w 1306267"/>
                  <a:gd name="connsiteY6-938" fmla="*/ 952393 h 1424419"/>
                  <a:gd name="connsiteX7-939" fmla="*/ 1305306 w 1306267"/>
                  <a:gd name="connsiteY7-940" fmla="*/ 990115 h 1424419"/>
                  <a:gd name="connsiteX8-941" fmla="*/ 1255800 w 1306267"/>
                  <a:gd name="connsiteY8-942" fmla="*/ 1142552 h 1424419"/>
                  <a:gd name="connsiteX9-943" fmla="*/ 1172881 w 1306267"/>
                  <a:gd name="connsiteY9-944" fmla="*/ 1179342 h 1424419"/>
                  <a:gd name="connsiteX10-945" fmla="*/ 792288 w 1306267"/>
                  <a:gd name="connsiteY10-946" fmla="*/ 1385653 h 1424419"/>
                  <a:gd name="connsiteX11-947" fmla="*/ 522686 w 1306267"/>
                  <a:gd name="connsiteY11-948" fmla="*/ 1384922 h 1424419"/>
                  <a:gd name="connsiteX12-949" fmla="*/ 90241 w 1306267"/>
                  <a:gd name="connsiteY12-950" fmla="*/ 1150634 h 1424419"/>
                  <a:gd name="connsiteX13-951" fmla="*/ 55672 w 1306267"/>
                  <a:gd name="connsiteY13-952" fmla="*/ 1124403 h 1424419"/>
                  <a:gd name="connsiteX14-953" fmla="*/ 667 w 1306267"/>
                  <a:gd name="connsiteY14-954" fmla="*/ 999105 h 1424419"/>
                  <a:gd name="connsiteX15-955" fmla="*/ 0 w 1306267"/>
                  <a:gd name="connsiteY15-956" fmla="*/ 972364 h 1424419"/>
                  <a:gd name="connsiteX16-957" fmla="*/ 2496 w 1306267"/>
                  <a:gd name="connsiteY16-958" fmla="*/ 463106 h 1424419"/>
                  <a:gd name="connsiteX17-959" fmla="*/ 2458 w 1306267"/>
                  <a:gd name="connsiteY17-960" fmla="*/ 429563 h 1424419"/>
                  <a:gd name="connsiteX18-961" fmla="*/ 75248 w 1306267"/>
                  <a:gd name="connsiteY18-962" fmla="*/ 303202 h 1424419"/>
                  <a:gd name="connsiteX19-963" fmla="*/ 106293 w 1306267"/>
                  <a:gd name="connsiteY19-964" fmla="*/ 282597 h 1424419"/>
                  <a:gd name="connsiteX20-965" fmla="*/ 541533 w 1306267"/>
                  <a:gd name="connsiteY20-966" fmla="*/ 38110 h 1424419"/>
                  <a:gd name="connsiteX21-967" fmla="*/ 653528 w 1306267"/>
                  <a:gd name="connsiteY21-968" fmla="*/ 0 h 1424419"/>
                  <a:gd name="connsiteX0-969" fmla="*/ 653528 w 1306267"/>
                  <a:gd name="connsiteY0-970" fmla="*/ 0 h 1424419"/>
                  <a:gd name="connsiteX1-971" fmla="*/ 757287 w 1306267"/>
                  <a:gd name="connsiteY1-972" fmla="*/ 32444 h 1424419"/>
                  <a:gd name="connsiteX2-973" fmla="*/ 1206876 w 1306267"/>
                  <a:gd name="connsiteY2-974" fmla="*/ 284945 h 1424419"/>
                  <a:gd name="connsiteX3-975" fmla="*/ 1237706 w 1306267"/>
                  <a:gd name="connsiteY3-976" fmla="*/ 306775 h 1424419"/>
                  <a:gd name="connsiteX4-977" fmla="*/ 1301712 w 1306267"/>
                  <a:gd name="connsiteY4-978" fmla="*/ 442384 h 1424419"/>
                  <a:gd name="connsiteX5-979" fmla="*/ 1303099 w 1306267"/>
                  <a:gd name="connsiteY5-980" fmla="*/ 495558 h 1424419"/>
                  <a:gd name="connsiteX6-981" fmla="*/ 1303099 w 1306267"/>
                  <a:gd name="connsiteY6-982" fmla="*/ 952393 h 1424419"/>
                  <a:gd name="connsiteX7-983" fmla="*/ 1305306 w 1306267"/>
                  <a:gd name="connsiteY7-984" fmla="*/ 990115 h 1424419"/>
                  <a:gd name="connsiteX8-985" fmla="*/ 1255800 w 1306267"/>
                  <a:gd name="connsiteY8-986" fmla="*/ 1142552 h 1424419"/>
                  <a:gd name="connsiteX9-987" fmla="*/ 1172881 w 1306267"/>
                  <a:gd name="connsiteY9-988" fmla="*/ 1179342 h 1424419"/>
                  <a:gd name="connsiteX10-989" fmla="*/ 792288 w 1306267"/>
                  <a:gd name="connsiteY10-990" fmla="*/ 1385653 h 1424419"/>
                  <a:gd name="connsiteX11-991" fmla="*/ 522686 w 1306267"/>
                  <a:gd name="connsiteY11-992" fmla="*/ 1384922 h 1424419"/>
                  <a:gd name="connsiteX12-993" fmla="*/ 90241 w 1306267"/>
                  <a:gd name="connsiteY12-994" fmla="*/ 1150634 h 1424419"/>
                  <a:gd name="connsiteX13-995" fmla="*/ 55672 w 1306267"/>
                  <a:gd name="connsiteY13-996" fmla="*/ 1124403 h 1424419"/>
                  <a:gd name="connsiteX14-997" fmla="*/ 667 w 1306267"/>
                  <a:gd name="connsiteY14-998" fmla="*/ 999105 h 1424419"/>
                  <a:gd name="connsiteX15-999" fmla="*/ 0 w 1306267"/>
                  <a:gd name="connsiteY15-1000" fmla="*/ 972364 h 1424419"/>
                  <a:gd name="connsiteX16-1001" fmla="*/ 2496 w 1306267"/>
                  <a:gd name="connsiteY16-1002" fmla="*/ 463106 h 1424419"/>
                  <a:gd name="connsiteX17-1003" fmla="*/ 2458 w 1306267"/>
                  <a:gd name="connsiteY17-1004" fmla="*/ 429563 h 1424419"/>
                  <a:gd name="connsiteX18-1005" fmla="*/ 75248 w 1306267"/>
                  <a:gd name="connsiteY18-1006" fmla="*/ 303202 h 1424419"/>
                  <a:gd name="connsiteX19-1007" fmla="*/ 106293 w 1306267"/>
                  <a:gd name="connsiteY19-1008" fmla="*/ 282597 h 1424419"/>
                  <a:gd name="connsiteX20-1009" fmla="*/ 541533 w 1306267"/>
                  <a:gd name="connsiteY20-1010" fmla="*/ 38110 h 1424419"/>
                  <a:gd name="connsiteX21-1011" fmla="*/ 653528 w 1306267"/>
                  <a:gd name="connsiteY21-1012" fmla="*/ 0 h 1424419"/>
                  <a:gd name="connsiteX0-1013" fmla="*/ 653528 w 1306267"/>
                  <a:gd name="connsiteY0-1014" fmla="*/ 0 h 1424419"/>
                  <a:gd name="connsiteX1-1015" fmla="*/ 757287 w 1306267"/>
                  <a:gd name="connsiteY1-1016" fmla="*/ 32444 h 1424419"/>
                  <a:gd name="connsiteX2-1017" fmla="*/ 1206876 w 1306267"/>
                  <a:gd name="connsiteY2-1018" fmla="*/ 284945 h 1424419"/>
                  <a:gd name="connsiteX3-1019" fmla="*/ 1237706 w 1306267"/>
                  <a:gd name="connsiteY3-1020" fmla="*/ 306775 h 1424419"/>
                  <a:gd name="connsiteX4-1021" fmla="*/ 1301712 w 1306267"/>
                  <a:gd name="connsiteY4-1022" fmla="*/ 442384 h 1424419"/>
                  <a:gd name="connsiteX5-1023" fmla="*/ 1303099 w 1306267"/>
                  <a:gd name="connsiteY5-1024" fmla="*/ 495558 h 1424419"/>
                  <a:gd name="connsiteX6-1025" fmla="*/ 1303099 w 1306267"/>
                  <a:gd name="connsiteY6-1026" fmla="*/ 952393 h 1424419"/>
                  <a:gd name="connsiteX7-1027" fmla="*/ 1305306 w 1306267"/>
                  <a:gd name="connsiteY7-1028" fmla="*/ 990115 h 1424419"/>
                  <a:gd name="connsiteX8-1029" fmla="*/ 1255800 w 1306267"/>
                  <a:gd name="connsiteY8-1030" fmla="*/ 1142552 h 1424419"/>
                  <a:gd name="connsiteX9-1031" fmla="*/ 1172881 w 1306267"/>
                  <a:gd name="connsiteY9-1032" fmla="*/ 1179342 h 1424419"/>
                  <a:gd name="connsiteX10-1033" fmla="*/ 792288 w 1306267"/>
                  <a:gd name="connsiteY10-1034" fmla="*/ 1385653 h 1424419"/>
                  <a:gd name="connsiteX11-1035" fmla="*/ 522686 w 1306267"/>
                  <a:gd name="connsiteY11-1036" fmla="*/ 1384922 h 1424419"/>
                  <a:gd name="connsiteX12-1037" fmla="*/ 90241 w 1306267"/>
                  <a:gd name="connsiteY12-1038" fmla="*/ 1150634 h 1424419"/>
                  <a:gd name="connsiteX13-1039" fmla="*/ 55672 w 1306267"/>
                  <a:gd name="connsiteY13-1040" fmla="*/ 1124403 h 1424419"/>
                  <a:gd name="connsiteX14-1041" fmla="*/ 667 w 1306267"/>
                  <a:gd name="connsiteY14-1042" fmla="*/ 999105 h 1424419"/>
                  <a:gd name="connsiteX15-1043" fmla="*/ 0 w 1306267"/>
                  <a:gd name="connsiteY15-1044" fmla="*/ 972364 h 1424419"/>
                  <a:gd name="connsiteX16-1045" fmla="*/ 2496 w 1306267"/>
                  <a:gd name="connsiteY16-1046" fmla="*/ 463106 h 1424419"/>
                  <a:gd name="connsiteX17-1047" fmla="*/ 2458 w 1306267"/>
                  <a:gd name="connsiteY17-1048" fmla="*/ 429563 h 1424419"/>
                  <a:gd name="connsiteX18-1049" fmla="*/ 75248 w 1306267"/>
                  <a:gd name="connsiteY18-1050" fmla="*/ 303202 h 1424419"/>
                  <a:gd name="connsiteX19-1051" fmla="*/ 106293 w 1306267"/>
                  <a:gd name="connsiteY19-1052" fmla="*/ 282597 h 1424419"/>
                  <a:gd name="connsiteX20-1053" fmla="*/ 541533 w 1306267"/>
                  <a:gd name="connsiteY20-1054" fmla="*/ 38110 h 1424419"/>
                  <a:gd name="connsiteX21-1055" fmla="*/ 653528 w 1306267"/>
                  <a:gd name="connsiteY21-1056" fmla="*/ 0 h 1424419"/>
                  <a:gd name="connsiteX0-1057" fmla="*/ 653528 w 1306267"/>
                  <a:gd name="connsiteY0-1058" fmla="*/ 0 h 1424419"/>
                  <a:gd name="connsiteX1-1059" fmla="*/ 757287 w 1306267"/>
                  <a:gd name="connsiteY1-1060" fmla="*/ 32444 h 1424419"/>
                  <a:gd name="connsiteX2-1061" fmla="*/ 1206876 w 1306267"/>
                  <a:gd name="connsiteY2-1062" fmla="*/ 284945 h 1424419"/>
                  <a:gd name="connsiteX3-1063" fmla="*/ 1237706 w 1306267"/>
                  <a:gd name="connsiteY3-1064" fmla="*/ 306775 h 1424419"/>
                  <a:gd name="connsiteX4-1065" fmla="*/ 1301712 w 1306267"/>
                  <a:gd name="connsiteY4-1066" fmla="*/ 442384 h 1424419"/>
                  <a:gd name="connsiteX5-1067" fmla="*/ 1303099 w 1306267"/>
                  <a:gd name="connsiteY5-1068" fmla="*/ 495558 h 1424419"/>
                  <a:gd name="connsiteX6-1069" fmla="*/ 1303099 w 1306267"/>
                  <a:gd name="connsiteY6-1070" fmla="*/ 952393 h 1424419"/>
                  <a:gd name="connsiteX7-1071" fmla="*/ 1305306 w 1306267"/>
                  <a:gd name="connsiteY7-1072" fmla="*/ 990115 h 1424419"/>
                  <a:gd name="connsiteX8-1073" fmla="*/ 1255800 w 1306267"/>
                  <a:gd name="connsiteY8-1074" fmla="*/ 1142552 h 1424419"/>
                  <a:gd name="connsiteX9-1075" fmla="*/ 1172881 w 1306267"/>
                  <a:gd name="connsiteY9-1076" fmla="*/ 1179342 h 1424419"/>
                  <a:gd name="connsiteX10-1077" fmla="*/ 792288 w 1306267"/>
                  <a:gd name="connsiteY10-1078" fmla="*/ 1385653 h 1424419"/>
                  <a:gd name="connsiteX11-1079" fmla="*/ 522686 w 1306267"/>
                  <a:gd name="connsiteY11-1080" fmla="*/ 1384922 h 1424419"/>
                  <a:gd name="connsiteX12-1081" fmla="*/ 90241 w 1306267"/>
                  <a:gd name="connsiteY12-1082" fmla="*/ 1150634 h 1424419"/>
                  <a:gd name="connsiteX13-1083" fmla="*/ 55672 w 1306267"/>
                  <a:gd name="connsiteY13-1084" fmla="*/ 1124403 h 1424419"/>
                  <a:gd name="connsiteX14-1085" fmla="*/ 667 w 1306267"/>
                  <a:gd name="connsiteY14-1086" fmla="*/ 999105 h 1424419"/>
                  <a:gd name="connsiteX15-1087" fmla="*/ 0 w 1306267"/>
                  <a:gd name="connsiteY15-1088" fmla="*/ 972364 h 1424419"/>
                  <a:gd name="connsiteX16-1089" fmla="*/ 2496 w 1306267"/>
                  <a:gd name="connsiteY16-1090" fmla="*/ 463106 h 1424419"/>
                  <a:gd name="connsiteX17-1091" fmla="*/ 2458 w 1306267"/>
                  <a:gd name="connsiteY17-1092" fmla="*/ 429563 h 1424419"/>
                  <a:gd name="connsiteX18-1093" fmla="*/ 75248 w 1306267"/>
                  <a:gd name="connsiteY18-1094" fmla="*/ 303202 h 1424419"/>
                  <a:gd name="connsiteX19-1095" fmla="*/ 106293 w 1306267"/>
                  <a:gd name="connsiteY19-1096" fmla="*/ 282597 h 1424419"/>
                  <a:gd name="connsiteX20-1097" fmla="*/ 541533 w 1306267"/>
                  <a:gd name="connsiteY20-1098" fmla="*/ 38110 h 1424419"/>
                  <a:gd name="connsiteX21-1099" fmla="*/ 653528 w 1306267"/>
                  <a:gd name="connsiteY21-1100" fmla="*/ 0 h 1424419"/>
                  <a:gd name="connsiteX0-1101" fmla="*/ 653528 w 1306267"/>
                  <a:gd name="connsiteY0-1102" fmla="*/ 0 h 1424419"/>
                  <a:gd name="connsiteX1-1103" fmla="*/ 757287 w 1306267"/>
                  <a:gd name="connsiteY1-1104" fmla="*/ 32444 h 1424419"/>
                  <a:gd name="connsiteX2-1105" fmla="*/ 1206876 w 1306267"/>
                  <a:gd name="connsiteY2-1106" fmla="*/ 284945 h 1424419"/>
                  <a:gd name="connsiteX3-1107" fmla="*/ 1237706 w 1306267"/>
                  <a:gd name="connsiteY3-1108" fmla="*/ 306775 h 1424419"/>
                  <a:gd name="connsiteX4-1109" fmla="*/ 1301712 w 1306267"/>
                  <a:gd name="connsiteY4-1110" fmla="*/ 442384 h 1424419"/>
                  <a:gd name="connsiteX5-1111" fmla="*/ 1303099 w 1306267"/>
                  <a:gd name="connsiteY5-1112" fmla="*/ 495558 h 1424419"/>
                  <a:gd name="connsiteX6-1113" fmla="*/ 1303099 w 1306267"/>
                  <a:gd name="connsiteY6-1114" fmla="*/ 952393 h 1424419"/>
                  <a:gd name="connsiteX7-1115" fmla="*/ 1305306 w 1306267"/>
                  <a:gd name="connsiteY7-1116" fmla="*/ 990115 h 1424419"/>
                  <a:gd name="connsiteX8-1117" fmla="*/ 1255800 w 1306267"/>
                  <a:gd name="connsiteY8-1118" fmla="*/ 1142552 h 1424419"/>
                  <a:gd name="connsiteX9-1119" fmla="*/ 1172881 w 1306267"/>
                  <a:gd name="connsiteY9-1120" fmla="*/ 1179342 h 1424419"/>
                  <a:gd name="connsiteX10-1121" fmla="*/ 792288 w 1306267"/>
                  <a:gd name="connsiteY10-1122" fmla="*/ 1385653 h 1424419"/>
                  <a:gd name="connsiteX11-1123" fmla="*/ 522686 w 1306267"/>
                  <a:gd name="connsiteY11-1124" fmla="*/ 1384922 h 1424419"/>
                  <a:gd name="connsiteX12-1125" fmla="*/ 90241 w 1306267"/>
                  <a:gd name="connsiteY12-1126" fmla="*/ 1150634 h 1424419"/>
                  <a:gd name="connsiteX13-1127" fmla="*/ 48904 w 1306267"/>
                  <a:gd name="connsiteY13-1128" fmla="*/ 1124403 h 1424419"/>
                  <a:gd name="connsiteX14-1129" fmla="*/ 667 w 1306267"/>
                  <a:gd name="connsiteY14-1130" fmla="*/ 999105 h 1424419"/>
                  <a:gd name="connsiteX15-1131" fmla="*/ 0 w 1306267"/>
                  <a:gd name="connsiteY15-1132" fmla="*/ 972364 h 1424419"/>
                  <a:gd name="connsiteX16-1133" fmla="*/ 2496 w 1306267"/>
                  <a:gd name="connsiteY16-1134" fmla="*/ 463106 h 1424419"/>
                  <a:gd name="connsiteX17-1135" fmla="*/ 2458 w 1306267"/>
                  <a:gd name="connsiteY17-1136" fmla="*/ 429563 h 1424419"/>
                  <a:gd name="connsiteX18-1137" fmla="*/ 75248 w 1306267"/>
                  <a:gd name="connsiteY18-1138" fmla="*/ 303202 h 1424419"/>
                  <a:gd name="connsiteX19-1139" fmla="*/ 106293 w 1306267"/>
                  <a:gd name="connsiteY19-1140" fmla="*/ 282597 h 1424419"/>
                  <a:gd name="connsiteX20-1141" fmla="*/ 541533 w 1306267"/>
                  <a:gd name="connsiteY20-1142" fmla="*/ 38110 h 1424419"/>
                  <a:gd name="connsiteX21-1143" fmla="*/ 653528 w 1306267"/>
                  <a:gd name="connsiteY21-1144" fmla="*/ 0 h 1424419"/>
                  <a:gd name="connsiteX0-1145" fmla="*/ 653528 w 1306267"/>
                  <a:gd name="connsiteY0-1146" fmla="*/ 0 h 1424419"/>
                  <a:gd name="connsiteX1-1147" fmla="*/ 757287 w 1306267"/>
                  <a:gd name="connsiteY1-1148" fmla="*/ 32444 h 1424419"/>
                  <a:gd name="connsiteX2-1149" fmla="*/ 1206876 w 1306267"/>
                  <a:gd name="connsiteY2-1150" fmla="*/ 284945 h 1424419"/>
                  <a:gd name="connsiteX3-1151" fmla="*/ 1237706 w 1306267"/>
                  <a:gd name="connsiteY3-1152" fmla="*/ 306775 h 1424419"/>
                  <a:gd name="connsiteX4-1153" fmla="*/ 1301712 w 1306267"/>
                  <a:gd name="connsiteY4-1154" fmla="*/ 442384 h 1424419"/>
                  <a:gd name="connsiteX5-1155" fmla="*/ 1303099 w 1306267"/>
                  <a:gd name="connsiteY5-1156" fmla="*/ 495558 h 1424419"/>
                  <a:gd name="connsiteX6-1157" fmla="*/ 1303099 w 1306267"/>
                  <a:gd name="connsiteY6-1158" fmla="*/ 952393 h 1424419"/>
                  <a:gd name="connsiteX7-1159" fmla="*/ 1305306 w 1306267"/>
                  <a:gd name="connsiteY7-1160" fmla="*/ 990115 h 1424419"/>
                  <a:gd name="connsiteX8-1161" fmla="*/ 1255800 w 1306267"/>
                  <a:gd name="connsiteY8-1162" fmla="*/ 1142552 h 1424419"/>
                  <a:gd name="connsiteX9-1163" fmla="*/ 1172881 w 1306267"/>
                  <a:gd name="connsiteY9-1164" fmla="*/ 1179342 h 1424419"/>
                  <a:gd name="connsiteX10-1165" fmla="*/ 792288 w 1306267"/>
                  <a:gd name="connsiteY10-1166" fmla="*/ 1385653 h 1424419"/>
                  <a:gd name="connsiteX11-1167" fmla="*/ 522686 w 1306267"/>
                  <a:gd name="connsiteY11-1168" fmla="*/ 1384922 h 1424419"/>
                  <a:gd name="connsiteX12-1169" fmla="*/ 90241 w 1306267"/>
                  <a:gd name="connsiteY12-1170" fmla="*/ 1150634 h 1424419"/>
                  <a:gd name="connsiteX13-1171" fmla="*/ 48904 w 1306267"/>
                  <a:gd name="connsiteY13-1172" fmla="*/ 1124403 h 1424419"/>
                  <a:gd name="connsiteX14-1173" fmla="*/ 667 w 1306267"/>
                  <a:gd name="connsiteY14-1174" fmla="*/ 999105 h 1424419"/>
                  <a:gd name="connsiteX15-1175" fmla="*/ 0 w 1306267"/>
                  <a:gd name="connsiteY15-1176" fmla="*/ 972364 h 1424419"/>
                  <a:gd name="connsiteX16-1177" fmla="*/ 2496 w 1306267"/>
                  <a:gd name="connsiteY16-1178" fmla="*/ 463106 h 1424419"/>
                  <a:gd name="connsiteX17-1179" fmla="*/ 2458 w 1306267"/>
                  <a:gd name="connsiteY17-1180" fmla="*/ 429563 h 1424419"/>
                  <a:gd name="connsiteX18-1181" fmla="*/ 75248 w 1306267"/>
                  <a:gd name="connsiteY18-1182" fmla="*/ 303202 h 1424419"/>
                  <a:gd name="connsiteX19-1183" fmla="*/ 106293 w 1306267"/>
                  <a:gd name="connsiteY19-1184" fmla="*/ 282597 h 1424419"/>
                  <a:gd name="connsiteX20-1185" fmla="*/ 541533 w 1306267"/>
                  <a:gd name="connsiteY20-1186" fmla="*/ 38110 h 1424419"/>
                  <a:gd name="connsiteX21-1187" fmla="*/ 653528 w 1306267"/>
                  <a:gd name="connsiteY21-1188" fmla="*/ 0 h 1424419"/>
                  <a:gd name="connsiteX0-1189" fmla="*/ 653528 w 1306267"/>
                  <a:gd name="connsiteY0-1190" fmla="*/ 0 h 1424419"/>
                  <a:gd name="connsiteX1-1191" fmla="*/ 757287 w 1306267"/>
                  <a:gd name="connsiteY1-1192" fmla="*/ 32444 h 1424419"/>
                  <a:gd name="connsiteX2-1193" fmla="*/ 1206876 w 1306267"/>
                  <a:gd name="connsiteY2-1194" fmla="*/ 284945 h 1424419"/>
                  <a:gd name="connsiteX3-1195" fmla="*/ 1237706 w 1306267"/>
                  <a:gd name="connsiteY3-1196" fmla="*/ 306775 h 1424419"/>
                  <a:gd name="connsiteX4-1197" fmla="*/ 1301712 w 1306267"/>
                  <a:gd name="connsiteY4-1198" fmla="*/ 442384 h 1424419"/>
                  <a:gd name="connsiteX5-1199" fmla="*/ 1303099 w 1306267"/>
                  <a:gd name="connsiteY5-1200" fmla="*/ 495558 h 1424419"/>
                  <a:gd name="connsiteX6-1201" fmla="*/ 1303099 w 1306267"/>
                  <a:gd name="connsiteY6-1202" fmla="*/ 952393 h 1424419"/>
                  <a:gd name="connsiteX7-1203" fmla="*/ 1305306 w 1306267"/>
                  <a:gd name="connsiteY7-1204" fmla="*/ 990115 h 1424419"/>
                  <a:gd name="connsiteX8-1205" fmla="*/ 1255800 w 1306267"/>
                  <a:gd name="connsiteY8-1206" fmla="*/ 1142552 h 1424419"/>
                  <a:gd name="connsiteX9-1207" fmla="*/ 1172881 w 1306267"/>
                  <a:gd name="connsiteY9-1208" fmla="*/ 1179342 h 1424419"/>
                  <a:gd name="connsiteX10-1209" fmla="*/ 792288 w 1306267"/>
                  <a:gd name="connsiteY10-1210" fmla="*/ 1385653 h 1424419"/>
                  <a:gd name="connsiteX11-1211" fmla="*/ 522686 w 1306267"/>
                  <a:gd name="connsiteY11-1212" fmla="*/ 1384922 h 1424419"/>
                  <a:gd name="connsiteX12-1213" fmla="*/ 90241 w 1306267"/>
                  <a:gd name="connsiteY12-1214" fmla="*/ 1150634 h 1424419"/>
                  <a:gd name="connsiteX13-1215" fmla="*/ 48904 w 1306267"/>
                  <a:gd name="connsiteY13-1216" fmla="*/ 1124403 h 1424419"/>
                  <a:gd name="connsiteX14-1217" fmla="*/ 667 w 1306267"/>
                  <a:gd name="connsiteY14-1218" fmla="*/ 999105 h 1424419"/>
                  <a:gd name="connsiteX15-1219" fmla="*/ 0 w 1306267"/>
                  <a:gd name="connsiteY15-1220" fmla="*/ 972364 h 1424419"/>
                  <a:gd name="connsiteX16-1221" fmla="*/ 2496 w 1306267"/>
                  <a:gd name="connsiteY16-1222" fmla="*/ 463106 h 1424419"/>
                  <a:gd name="connsiteX17-1223" fmla="*/ 2458 w 1306267"/>
                  <a:gd name="connsiteY17-1224" fmla="*/ 429563 h 1424419"/>
                  <a:gd name="connsiteX18-1225" fmla="*/ 75248 w 1306267"/>
                  <a:gd name="connsiteY18-1226" fmla="*/ 303202 h 1424419"/>
                  <a:gd name="connsiteX19-1227" fmla="*/ 106293 w 1306267"/>
                  <a:gd name="connsiteY19-1228" fmla="*/ 282597 h 1424419"/>
                  <a:gd name="connsiteX20-1229" fmla="*/ 541533 w 1306267"/>
                  <a:gd name="connsiteY20-1230" fmla="*/ 38110 h 1424419"/>
                  <a:gd name="connsiteX21-1231" fmla="*/ 653528 w 1306267"/>
                  <a:gd name="connsiteY21-1232" fmla="*/ 0 h 1424419"/>
                  <a:gd name="connsiteX0-1233" fmla="*/ 653528 w 1306267"/>
                  <a:gd name="connsiteY0-1234" fmla="*/ 0 h 1424419"/>
                  <a:gd name="connsiteX1-1235" fmla="*/ 757287 w 1306267"/>
                  <a:gd name="connsiteY1-1236" fmla="*/ 32444 h 1424419"/>
                  <a:gd name="connsiteX2-1237" fmla="*/ 1206876 w 1306267"/>
                  <a:gd name="connsiteY2-1238" fmla="*/ 284945 h 1424419"/>
                  <a:gd name="connsiteX3-1239" fmla="*/ 1237706 w 1306267"/>
                  <a:gd name="connsiteY3-1240" fmla="*/ 306775 h 1424419"/>
                  <a:gd name="connsiteX4-1241" fmla="*/ 1301712 w 1306267"/>
                  <a:gd name="connsiteY4-1242" fmla="*/ 442384 h 1424419"/>
                  <a:gd name="connsiteX5-1243" fmla="*/ 1303099 w 1306267"/>
                  <a:gd name="connsiteY5-1244" fmla="*/ 495558 h 1424419"/>
                  <a:gd name="connsiteX6-1245" fmla="*/ 1303099 w 1306267"/>
                  <a:gd name="connsiteY6-1246" fmla="*/ 952393 h 1424419"/>
                  <a:gd name="connsiteX7-1247" fmla="*/ 1305306 w 1306267"/>
                  <a:gd name="connsiteY7-1248" fmla="*/ 990115 h 1424419"/>
                  <a:gd name="connsiteX8-1249" fmla="*/ 1255800 w 1306267"/>
                  <a:gd name="connsiteY8-1250" fmla="*/ 1142552 h 1424419"/>
                  <a:gd name="connsiteX9-1251" fmla="*/ 1172881 w 1306267"/>
                  <a:gd name="connsiteY9-1252" fmla="*/ 1179342 h 1424419"/>
                  <a:gd name="connsiteX10-1253" fmla="*/ 792288 w 1306267"/>
                  <a:gd name="connsiteY10-1254" fmla="*/ 1385653 h 1424419"/>
                  <a:gd name="connsiteX11-1255" fmla="*/ 522686 w 1306267"/>
                  <a:gd name="connsiteY11-1256" fmla="*/ 1384922 h 1424419"/>
                  <a:gd name="connsiteX12-1257" fmla="*/ 90241 w 1306267"/>
                  <a:gd name="connsiteY12-1258" fmla="*/ 1150634 h 1424419"/>
                  <a:gd name="connsiteX13-1259" fmla="*/ 48904 w 1306267"/>
                  <a:gd name="connsiteY13-1260" fmla="*/ 1124403 h 1424419"/>
                  <a:gd name="connsiteX14-1261" fmla="*/ 667 w 1306267"/>
                  <a:gd name="connsiteY14-1262" fmla="*/ 999105 h 1424419"/>
                  <a:gd name="connsiteX15-1263" fmla="*/ 0 w 1306267"/>
                  <a:gd name="connsiteY15-1264" fmla="*/ 972364 h 1424419"/>
                  <a:gd name="connsiteX16-1265" fmla="*/ 2496 w 1306267"/>
                  <a:gd name="connsiteY16-1266" fmla="*/ 463106 h 1424419"/>
                  <a:gd name="connsiteX17-1267" fmla="*/ 2458 w 1306267"/>
                  <a:gd name="connsiteY17-1268" fmla="*/ 429563 h 1424419"/>
                  <a:gd name="connsiteX18-1269" fmla="*/ 75248 w 1306267"/>
                  <a:gd name="connsiteY18-1270" fmla="*/ 303202 h 1424419"/>
                  <a:gd name="connsiteX19-1271" fmla="*/ 106293 w 1306267"/>
                  <a:gd name="connsiteY19-1272" fmla="*/ 282597 h 1424419"/>
                  <a:gd name="connsiteX20-1273" fmla="*/ 541533 w 1306267"/>
                  <a:gd name="connsiteY20-1274" fmla="*/ 38110 h 1424419"/>
                  <a:gd name="connsiteX21-1275" fmla="*/ 653528 w 1306267"/>
                  <a:gd name="connsiteY21-1276" fmla="*/ 0 h 1424419"/>
                  <a:gd name="connsiteX0-1277" fmla="*/ 653528 w 1306267"/>
                  <a:gd name="connsiteY0-1278" fmla="*/ 0 h 1424419"/>
                  <a:gd name="connsiteX1-1279" fmla="*/ 757287 w 1306267"/>
                  <a:gd name="connsiteY1-1280" fmla="*/ 32444 h 1424419"/>
                  <a:gd name="connsiteX2-1281" fmla="*/ 1206876 w 1306267"/>
                  <a:gd name="connsiteY2-1282" fmla="*/ 284945 h 1424419"/>
                  <a:gd name="connsiteX3-1283" fmla="*/ 1237706 w 1306267"/>
                  <a:gd name="connsiteY3-1284" fmla="*/ 306775 h 1424419"/>
                  <a:gd name="connsiteX4-1285" fmla="*/ 1301712 w 1306267"/>
                  <a:gd name="connsiteY4-1286" fmla="*/ 442384 h 1424419"/>
                  <a:gd name="connsiteX5-1287" fmla="*/ 1303099 w 1306267"/>
                  <a:gd name="connsiteY5-1288" fmla="*/ 495558 h 1424419"/>
                  <a:gd name="connsiteX6-1289" fmla="*/ 1303099 w 1306267"/>
                  <a:gd name="connsiteY6-1290" fmla="*/ 952393 h 1424419"/>
                  <a:gd name="connsiteX7-1291" fmla="*/ 1305306 w 1306267"/>
                  <a:gd name="connsiteY7-1292" fmla="*/ 990115 h 1424419"/>
                  <a:gd name="connsiteX8-1293" fmla="*/ 1255800 w 1306267"/>
                  <a:gd name="connsiteY8-1294" fmla="*/ 1142552 h 1424419"/>
                  <a:gd name="connsiteX9-1295" fmla="*/ 1172881 w 1306267"/>
                  <a:gd name="connsiteY9-1296" fmla="*/ 1179342 h 1424419"/>
                  <a:gd name="connsiteX10-1297" fmla="*/ 792288 w 1306267"/>
                  <a:gd name="connsiteY10-1298" fmla="*/ 1385653 h 1424419"/>
                  <a:gd name="connsiteX11-1299" fmla="*/ 522686 w 1306267"/>
                  <a:gd name="connsiteY11-1300" fmla="*/ 1384922 h 1424419"/>
                  <a:gd name="connsiteX12-1301" fmla="*/ 97009 w 1306267"/>
                  <a:gd name="connsiteY12-1302" fmla="*/ 1161462 h 1424419"/>
                  <a:gd name="connsiteX13-1303" fmla="*/ 48904 w 1306267"/>
                  <a:gd name="connsiteY13-1304" fmla="*/ 1124403 h 1424419"/>
                  <a:gd name="connsiteX14-1305" fmla="*/ 667 w 1306267"/>
                  <a:gd name="connsiteY14-1306" fmla="*/ 999105 h 1424419"/>
                  <a:gd name="connsiteX15-1307" fmla="*/ 0 w 1306267"/>
                  <a:gd name="connsiteY15-1308" fmla="*/ 972364 h 1424419"/>
                  <a:gd name="connsiteX16-1309" fmla="*/ 2496 w 1306267"/>
                  <a:gd name="connsiteY16-1310" fmla="*/ 463106 h 1424419"/>
                  <a:gd name="connsiteX17-1311" fmla="*/ 2458 w 1306267"/>
                  <a:gd name="connsiteY17-1312" fmla="*/ 429563 h 1424419"/>
                  <a:gd name="connsiteX18-1313" fmla="*/ 75248 w 1306267"/>
                  <a:gd name="connsiteY18-1314" fmla="*/ 303202 h 1424419"/>
                  <a:gd name="connsiteX19-1315" fmla="*/ 106293 w 1306267"/>
                  <a:gd name="connsiteY19-1316" fmla="*/ 282597 h 1424419"/>
                  <a:gd name="connsiteX20-1317" fmla="*/ 541533 w 1306267"/>
                  <a:gd name="connsiteY20-1318" fmla="*/ 38110 h 1424419"/>
                  <a:gd name="connsiteX21-1319" fmla="*/ 653528 w 1306267"/>
                  <a:gd name="connsiteY21-1320" fmla="*/ 0 h 1424419"/>
                  <a:gd name="connsiteX0-1321" fmla="*/ 653528 w 1306267"/>
                  <a:gd name="connsiteY0-1322" fmla="*/ 0 h 1424419"/>
                  <a:gd name="connsiteX1-1323" fmla="*/ 757287 w 1306267"/>
                  <a:gd name="connsiteY1-1324" fmla="*/ 32444 h 1424419"/>
                  <a:gd name="connsiteX2-1325" fmla="*/ 1206876 w 1306267"/>
                  <a:gd name="connsiteY2-1326" fmla="*/ 284945 h 1424419"/>
                  <a:gd name="connsiteX3-1327" fmla="*/ 1237706 w 1306267"/>
                  <a:gd name="connsiteY3-1328" fmla="*/ 306775 h 1424419"/>
                  <a:gd name="connsiteX4-1329" fmla="*/ 1301712 w 1306267"/>
                  <a:gd name="connsiteY4-1330" fmla="*/ 442384 h 1424419"/>
                  <a:gd name="connsiteX5-1331" fmla="*/ 1303099 w 1306267"/>
                  <a:gd name="connsiteY5-1332" fmla="*/ 495558 h 1424419"/>
                  <a:gd name="connsiteX6-1333" fmla="*/ 1303099 w 1306267"/>
                  <a:gd name="connsiteY6-1334" fmla="*/ 952393 h 1424419"/>
                  <a:gd name="connsiteX7-1335" fmla="*/ 1305306 w 1306267"/>
                  <a:gd name="connsiteY7-1336" fmla="*/ 990115 h 1424419"/>
                  <a:gd name="connsiteX8-1337" fmla="*/ 1255800 w 1306267"/>
                  <a:gd name="connsiteY8-1338" fmla="*/ 1142552 h 1424419"/>
                  <a:gd name="connsiteX9-1339" fmla="*/ 1172881 w 1306267"/>
                  <a:gd name="connsiteY9-1340" fmla="*/ 1179342 h 1424419"/>
                  <a:gd name="connsiteX10-1341" fmla="*/ 792288 w 1306267"/>
                  <a:gd name="connsiteY10-1342" fmla="*/ 1385653 h 1424419"/>
                  <a:gd name="connsiteX11-1343" fmla="*/ 522686 w 1306267"/>
                  <a:gd name="connsiteY11-1344" fmla="*/ 1384922 h 1424419"/>
                  <a:gd name="connsiteX12-1345" fmla="*/ 97009 w 1306267"/>
                  <a:gd name="connsiteY12-1346" fmla="*/ 1161462 h 1424419"/>
                  <a:gd name="connsiteX13-1347" fmla="*/ 48904 w 1306267"/>
                  <a:gd name="connsiteY13-1348" fmla="*/ 1124403 h 1424419"/>
                  <a:gd name="connsiteX14-1349" fmla="*/ 667 w 1306267"/>
                  <a:gd name="connsiteY14-1350" fmla="*/ 999105 h 1424419"/>
                  <a:gd name="connsiteX15-1351" fmla="*/ 0 w 1306267"/>
                  <a:gd name="connsiteY15-1352" fmla="*/ 972364 h 1424419"/>
                  <a:gd name="connsiteX16-1353" fmla="*/ 2496 w 1306267"/>
                  <a:gd name="connsiteY16-1354" fmla="*/ 463106 h 1424419"/>
                  <a:gd name="connsiteX17-1355" fmla="*/ 2458 w 1306267"/>
                  <a:gd name="connsiteY17-1356" fmla="*/ 429563 h 1424419"/>
                  <a:gd name="connsiteX18-1357" fmla="*/ 75248 w 1306267"/>
                  <a:gd name="connsiteY18-1358" fmla="*/ 303202 h 1424419"/>
                  <a:gd name="connsiteX19-1359" fmla="*/ 106293 w 1306267"/>
                  <a:gd name="connsiteY19-1360" fmla="*/ 282597 h 1424419"/>
                  <a:gd name="connsiteX20-1361" fmla="*/ 541533 w 1306267"/>
                  <a:gd name="connsiteY20-1362" fmla="*/ 38110 h 1424419"/>
                  <a:gd name="connsiteX21-1363" fmla="*/ 653528 w 1306267"/>
                  <a:gd name="connsiteY21-1364" fmla="*/ 0 h 1424419"/>
                  <a:gd name="connsiteX0-1365" fmla="*/ 653528 w 1306267"/>
                  <a:gd name="connsiteY0-1366" fmla="*/ 0 h 1424419"/>
                  <a:gd name="connsiteX1-1367" fmla="*/ 757287 w 1306267"/>
                  <a:gd name="connsiteY1-1368" fmla="*/ 32444 h 1424419"/>
                  <a:gd name="connsiteX2-1369" fmla="*/ 1206876 w 1306267"/>
                  <a:gd name="connsiteY2-1370" fmla="*/ 284945 h 1424419"/>
                  <a:gd name="connsiteX3-1371" fmla="*/ 1237706 w 1306267"/>
                  <a:gd name="connsiteY3-1372" fmla="*/ 306775 h 1424419"/>
                  <a:gd name="connsiteX4-1373" fmla="*/ 1301712 w 1306267"/>
                  <a:gd name="connsiteY4-1374" fmla="*/ 442384 h 1424419"/>
                  <a:gd name="connsiteX5-1375" fmla="*/ 1303099 w 1306267"/>
                  <a:gd name="connsiteY5-1376" fmla="*/ 495558 h 1424419"/>
                  <a:gd name="connsiteX6-1377" fmla="*/ 1303099 w 1306267"/>
                  <a:gd name="connsiteY6-1378" fmla="*/ 952393 h 1424419"/>
                  <a:gd name="connsiteX7-1379" fmla="*/ 1305306 w 1306267"/>
                  <a:gd name="connsiteY7-1380" fmla="*/ 990115 h 1424419"/>
                  <a:gd name="connsiteX8-1381" fmla="*/ 1255800 w 1306267"/>
                  <a:gd name="connsiteY8-1382" fmla="*/ 1142552 h 1424419"/>
                  <a:gd name="connsiteX9-1383" fmla="*/ 1172881 w 1306267"/>
                  <a:gd name="connsiteY9-1384" fmla="*/ 1179342 h 1424419"/>
                  <a:gd name="connsiteX10-1385" fmla="*/ 792288 w 1306267"/>
                  <a:gd name="connsiteY10-1386" fmla="*/ 1385653 h 1424419"/>
                  <a:gd name="connsiteX11-1387" fmla="*/ 522686 w 1306267"/>
                  <a:gd name="connsiteY11-1388" fmla="*/ 1384922 h 1424419"/>
                  <a:gd name="connsiteX12-1389" fmla="*/ 97009 w 1306267"/>
                  <a:gd name="connsiteY12-1390" fmla="*/ 1161462 h 1424419"/>
                  <a:gd name="connsiteX13-1391" fmla="*/ 44843 w 1306267"/>
                  <a:gd name="connsiteY13-1392" fmla="*/ 1118989 h 1424419"/>
                  <a:gd name="connsiteX14-1393" fmla="*/ 667 w 1306267"/>
                  <a:gd name="connsiteY14-1394" fmla="*/ 999105 h 1424419"/>
                  <a:gd name="connsiteX15-1395" fmla="*/ 0 w 1306267"/>
                  <a:gd name="connsiteY15-1396" fmla="*/ 972364 h 1424419"/>
                  <a:gd name="connsiteX16-1397" fmla="*/ 2496 w 1306267"/>
                  <a:gd name="connsiteY16-1398" fmla="*/ 463106 h 1424419"/>
                  <a:gd name="connsiteX17-1399" fmla="*/ 2458 w 1306267"/>
                  <a:gd name="connsiteY17-1400" fmla="*/ 429563 h 1424419"/>
                  <a:gd name="connsiteX18-1401" fmla="*/ 75248 w 1306267"/>
                  <a:gd name="connsiteY18-1402" fmla="*/ 303202 h 1424419"/>
                  <a:gd name="connsiteX19-1403" fmla="*/ 106293 w 1306267"/>
                  <a:gd name="connsiteY19-1404" fmla="*/ 282597 h 1424419"/>
                  <a:gd name="connsiteX20-1405" fmla="*/ 541533 w 1306267"/>
                  <a:gd name="connsiteY20-1406" fmla="*/ 38110 h 1424419"/>
                  <a:gd name="connsiteX21-1407" fmla="*/ 653528 w 1306267"/>
                  <a:gd name="connsiteY21-1408" fmla="*/ 0 h 1424419"/>
                  <a:gd name="connsiteX0-1409" fmla="*/ 653528 w 1306267"/>
                  <a:gd name="connsiteY0-1410" fmla="*/ 0 h 1424419"/>
                  <a:gd name="connsiteX1-1411" fmla="*/ 757287 w 1306267"/>
                  <a:gd name="connsiteY1-1412" fmla="*/ 32444 h 1424419"/>
                  <a:gd name="connsiteX2-1413" fmla="*/ 1206876 w 1306267"/>
                  <a:gd name="connsiteY2-1414" fmla="*/ 284945 h 1424419"/>
                  <a:gd name="connsiteX3-1415" fmla="*/ 1237706 w 1306267"/>
                  <a:gd name="connsiteY3-1416" fmla="*/ 306775 h 1424419"/>
                  <a:gd name="connsiteX4-1417" fmla="*/ 1301712 w 1306267"/>
                  <a:gd name="connsiteY4-1418" fmla="*/ 442384 h 1424419"/>
                  <a:gd name="connsiteX5-1419" fmla="*/ 1303099 w 1306267"/>
                  <a:gd name="connsiteY5-1420" fmla="*/ 495558 h 1424419"/>
                  <a:gd name="connsiteX6-1421" fmla="*/ 1303099 w 1306267"/>
                  <a:gd name="connsiteY6-1422" fmla="*/ 952393 h 1424419"/>
                  <a:gd name="connsiteX7-1423" fmla="*/ 1305306 w 1306267"/>
                  <a:gd name="connsiteY7-1424" fmla="*/ 990115 h 1424419"/>
                  <a:gd name="connsiteX8-1425" fmla="*/ 1255800 w 1306267"/>
                  <a:gd name="connsiteY8-1426" fmla="*/ 1142552 h 1424419"/>
                  <a:gd name="connsiteX9-1427" fmla="*/ 1172881 w 1306267"/>
                  <a:gd name="connsiteY9-1428" fmla="*/ 1179342 h 1424419"/>
                  <a:gd name="connsiteX10-1429" fmla="*/ 792288 w 1306267"/>
                  <a:gd name="connsiteY10-1430" fmla="*/ 1385653 h 1424419"/>
                  <a:gd name="connsiteX11-1431" fmla="*/ 522686 w 1306267"/>
                  <a:gd name="connsiteY11-1432" fmla="*/ 1384922 h 1424419"/>
                  <a:gd name="connsiteX12-1433" fmla="*/ 97009 w 1306267"/>
                  <a:gd name="connsiteY12-1434" fmla="*/ 1161462 h 1424419"/>
                  <a:gd name="connsiteX13-1435" fmla="*/ 44843 w 1306267"/>
                  <a:gd name="connsiteY13-1436" fmla="*/ 1118989 h 1424419"/>
                  <a:gd name="connsiteX14-1437" fmla="*/ 667 w 1306267"/>
                  <a:gd name="connsiteY14-1438" fmla="*/ 999105 h 1424419"/>
                  <a:gd name="connsiteX15-1439" fmla="*/ 0 w 1306267"/>
                  <a:gd name="connsiteY15-1440" fmla="*/ 972364 h 1424419"/>
                  <a:gd name="connsiteX16-1441" fmla="*/ 2496 w 1306267"/>
                  <a:gd name="connsiteY16-1442" fmla="*/ 463106 h 1424419"/>
                  <a:gd name="connsiteX17-1443" fmla="*/ 2458 w 1306267"/>
                  <a:gd name="connsiteY17-1444" fmla="*/ 429563 h 1424419"/>
                  <a:gd name="connsiteX18-1445" fmla="*/ 75248 w 1306267"/>
                  <a:gd name="connsiteY18-1446" fmla="*/ 303202 h 1424419"/>
                  <a:gd name="connsiteX19-1447" fmla="*/ 106293 w 1306267"/>
                  <a:gd name="connsiteY19-1448" fmla="*/ 282597 h 1424419"/>
                  <a:gd name="connsiteX20-1449" fmla="*/ 541533 w 1306267"/>
                  <a:gd name="connsiteY20-1450" fmla="*/ 38110 h 1424419"/>
                  <a:gd name="connsiteX21-1451" fmla="*/ 653528 w 1306267"/>
                  <a:gd name="connsiteY21-1452" fmla="*/ 0 h 1424419"/>
                  <a:gd name="connsiteX0-1453" fmla="*/ 653528 w 1306267"/>
                  <a:gd name="connsiteY0-1454" fmla="*/ 0 h 1424419"/>
                  <a:gd name="connsiteX1-1455" fmla="*/ 757287 w 1306267"/>
                  <a:gd name="connsiteY1-1456" fmla="*/ 32444 h 1424419"/>
                  <a:gd name="connsiteX2-1457" fmla="*/ 1206876 w 1306267"/>
                  <a:gd name="connsiteY2-1458" fmla="*/ 284945 h 1424419"/>
                  <a:gd name="connsiteX3-1459" fmla="*/ 1237706 w 1306267"/>
                  <a:gd name="connsiteY3-1460" fmla="*/ 306775 h 1424419"/>
                  <a:gd name="connsiteX4-1461" fmla="*/ 1301712 w 1306267"/>
                  <a:gd name="connsiteY4-1462" fmla="*/ 442384 h 1424419"/>
                  <a:gd name="connsiteX5-1463" fmla="*/ 1303099 w 1306267"/>
                  <a:gd name="connsiteY5-1464" fmla="*/ 495558 h 1424419"/>
                  <a:gd name="connsiteX6-1465" fmla="*/ 1303099 w 1306267"/>
                  <a:gd name="connsiteY6-1466" fmla="*/ 952393 h 1424419"/>
                  <a:gd name="connsiteX7-1467" fmla="*/ 1305306 w 1306267"/>
                  <a:gd name="connsiteY7-1468" fmla="*/ 990115 h 1424419"/>
                  <a:gd name="connsiteX8-1469" fmla="*/ 1255800 w 1306267"/>
                  <a:gd name="connsiteY8-1470" fmla="*/ 1142552 h 1424419"/>
                  <a:gd name="connsiteX9-1471" fmla="*/ 1172881 w 1306267"/>
                  <a:gd name="connsiteY9-1472" fmla="*/ 1179342 h 1424419"/>
                  <a:gd name="connsiteX10-1473" fmla="*/ 792288 w 1306267"/>
                  <a:gd name="connsiteY10-1474" fmla="*/ 1385653 h 1424419"/>
                  <a:gd name="connsiteX11-1475" fmla="*/ 522686 w 1306267"/>
                  <a:gd name="connsiteY11-1476" fmla="*/ 1384922 h 1424419"/>
                  <a:gd name="connsiteX12-1477" fmla="*/ 97009 w 1306267"/>
                  <a:gd name="connsiteY12-1478" fmla="*/ 1161462 h 1424419"/>
                  <a:gd name="connsiteX13-1479" fmla="*/ 44843 w 1306267"/>
                  <a:gd name="connsiteY13-1480" fmla="*/ 1118989 h 1424419"/>
                  <a:gd name="connsiteX14-1481" fmla="*/ 667 w 1306267"/>
                  <a:gd name="connsiteY14-1482" fmla="*/ 999105 h 1424419"/>
                  <a:gd name="connsiteX15-1483" fmla="*/ 0 w 1306267"/>
                  <a:gd name="connsiteY15-1484" fmla="*/ 972364 h 1424419"/>
                  <a:gd name="connsiteX16-1485" fmla="*/ 2496 w 1306267"/>
                  <a:gd name="connsiteY16-1486" fmla="*/ 463106 h 1424419"/>
                  <a:gd name="connsiteX17-1487" fmla="*/ 2458 w 1306267"/>
                  <a:gd name="connsiteY17-1488" fmla="*/ 429563 h 1424419"/>
                  <a:gd name="connsiteX18-1489" fmla="*/ 75248 w 1306267"/>
                  <a:gd name="connsiteY18-1490" fmla="*/ 303202 h 1424419"/>
                  <a:gd name="connsiteX19-1491" fmla="*/ 106293 w 1306267"/>
                  <a:gd name="connsiteY19-1492" fmla="*/ 282597 h 1424419"/>
                  <a:gd name="connsiteX20-1493" fmla="*/ 541533 w 1306267"/>
                  <a:gd name="connsiteY20-1494" fmla="*/ 38110 h 1424419"/>
                  <a:gd name="connsiteX21-1495" fmla="*/ 653528 w 1306267"/>
                  <a:gd name="connsiteY21-1496" fmla="*/ 0 h 1424419"/>
                  <a:gd name="connsiteX0-1497" fmla="*/ 653528 w 1306267"/>
                  <a:gd name="connsiteY0-1498" fmla="*/ 0 h 1424419"/>
                  <a:gd name="connsiteX1-1499" fmla="*/ 757287 w 1306267"/>
                  <a:gd name="connsiteY1-1500" fmla="*/ 32444 h 1424419"/>
                  <a:gd name="connsiteX2-1501" fmla="*/ 1206876 w 1306267"/>
                  <a:gd name="connsiteY2-1502" fmla="*/ 284945 h 1424419"/>
                  <a:gd name="connsiteX3-1503" fmla="*/ 1237706 w 1306267"/>
                  <a:gd name="connsiteY3-1504" fmla="*/ 306775 h 1424419"/>
                  <a:gd name="connsiteX4-1505" fmla="*/ 1301712 w 1306267"/>
                  <a:gd name="connsiteY4-1506" fmla="*/ 442384 h 1424419"/>
                  <a:gd name="connsiteX5-1507" fmla="*/ 1303099 w 1306267"/>
                  <a:gd name="connsiteY5-1508" fmla="*/ 495558 h 1424419"/>
                  <a:gd name="connsiteX6-1509" fmla="*/ 1303099 w 1306267"/>
                  <a:gd name="connsiteY6-1510" fmla="*/ 952393 h 1424419"/>
                  <a:gd name="connsiteX7-1511" fmla="*/ 1305306 w 1306267"/>
                  <a:gd name="connsiteY7-1512" fmla="*/ 990115 h 1424419"/>
                  <a:gd name="connsiteX8-1513" fmla="*/ 1255800 w 1306267"/>
                  <a:gd name="connsiteY8-1514" fmla="*/ 1142552 h 1424419"/>
                  <a:gd name="connsiteX9-1515" fmla="*/ 1172881 w 1306267"/>
                  <a:gd name="connsiteY9-1516" fmla="*/ 1179342 h 1424419"/>
                  <a:gd name="connsiteX10-1517" fmla="*/ 792288 w 1306267"/>
                  <a:gd name="connsiteY10-1518" fmla="*/ 1385653 h 1424419"/>
                  <a:gd name="connsiteX11-1519" fmla="*/ 522686 w 1306267"/>
                  <a:gd name="connsiteY11-1520" fmla="*/ 1384922 h 1424419"/>
                  <a:gd name="connsiteX12-1521" fmla="*/ 94302 w 1306267"/>
                  <a:gd name="connsiteY12-1522" fmla="*/ 1158755 h 1424419"/>
                  <a:gd name="connsiteX13-1523" fmla="*/ 44843 w 1306267"/>
                  <a:gd name="connsiteY13-1524" fmla="*/ 1118989 h 1424419"/>
                  <a:gd name="connsiteX14-1525" fmla="*/ 667 w 1306267"/>
                  <a:gd name="connsiteY14-1526" fmla="*/ 999105 h 1424419"/>
                  <a:gd name="connsiteX15-1527" fmla="*/ 0 w 1306267"/>
                  <a:gd name="connsiteY15-1528" fmla="*/ 972364 h 1424419"/>
                  <a:gd name="connsiteX16-1529" fmla="*/ 2496 w 1306267"/>
                  <a:gd name="connsiteY16-1530" fmla="*/ 463106 h 1424419"/>
                  <a:gd name="connsiteX17-1531" fmla="*/ 2458 w 1306267"/>
                  <a:gd name="connsiteY17-1532" fmla="*/ 429563 h 1424419"/>
                  <a:gd name="connsiteX18-1533" fmla="*/ 75248 w 1306267"/>
                  <a:gd name="connsiteY18-1534" fmla="*/ 303202 h 1424419"/>
                  <a:gd name="connsiteX19-1535" fmla="*/ 106293 w 1306267"/>
                  <a:gd name="connsiteY19-1536" fmla="*/ 282597 h 1424419"/>
                  <a:gd name="connsiteX20-1537" fmla="*/ 541533 w 1306267"/>
                  <a:gd name="connsiteY20-1538" fmla="*/ 38110 h 1424419"/>
                  <a:gd name="connsiteX21-1539" fmla="*/ 653528 w 1306267"/>
                  <a:gd name="connsiteY21-1540" fmla="*/ 0 h 1424419"/>
                  <a:gd name="connsiteX0-1541" fmla="*/ 653528 w 1306267"/>
                  <a:gd name="connsiteY0-1542" fmla="*/ 0 h 1424419"/>
                  <a:gd name="connsiteX1-1543" fmla="*/ 757287 w 1306267"/>
                  <a:gd name="connsiteY1-1544" fmla="*/ 32444 h 1424419"/>
                  <a:gd name="connsiteX2-1545" fmla="*/ 1206876 w 1306267"/>
                  <a:gd name="connsiteY2-1546" fmla="*/ 284945 h 1424419"/>
                  <a:gd name="connsiteX3-1547" fmla="*/ 1237706 w 1306267"/>
                  <a:gd name="connsiteY3-1548" fmla="*/ 306775 h 1424419"/>
                  <a:gd name="connsiteX4-1549" fmla="*/ 1301712 w 1306267"/>
                  <a:gd name="connsiteY4-1550" fmla="*/ 442384 h 1424419"/>
                  <a:gd name="connsiteX5-1551" fmla="*/ 1303099 w 1306267"/>
                  <a:gd name="connsiteY5-1552" fmla="*/ 495558 h 1424419"/>
                  <a:gd name="connsiteX6-1553" fmla="*/ 1303099 w 1306267"/>
                  <a:gd name="connsiteY6-1554" fmla="*/ 952393 h 1424419"/>
                  <a:gd name="connsiteX7-1555" fmla="*/ 1305306 w 1306267"/>
                  <a:gd name="connsiteY7-1556" fmla="*/ 990115 h 1424419"/>
                  <a:gd name="connsiteX8-1557" fmla="*/ 1255800 w 1306267"/>
                  <a:gd name="connsiteY8-1558" fmla="*/ 1142552 h 1424419"/>
                  <a:gd name="connsiteX9-1559" fmla="*/ 1172881 w 1306267"/>
                  <a:gd name="connsiteY9-1560" fmla="*/ 1179342 h 1424419"/>
                  <a:gd name="connsiteX10-1561" fmla="*/ 792288 w 1306267"/>
                  <a:gd name="connsiteY10-1562" fmla="*/ 1385653 h 1424419"/>
                  <a:gd name="connsiteX11-1563" fmla="*/ 522686 w 1306267"/>
                  <a:gd name="connsiteY11-1564" fmla="*/ 1384922 h 1424419"/>
                  <a:gd name="connsiteX12-1565" fmla="*/ 94302 w 1306267"/>
                  <a:gd name="connsiteY12-1566" fmla="*/ 1158755 h 1424419"/>
                  <a:gd name="connsiteX13-1567" fmla="*/ 39429 w 1306267"/>
                  <a:gd name="connsiteY13-1568" fmla="*/ 1117635 h 1424419"/>
                  <a:gd name="connsiteX14-1569" fmla="*/ 667 w 1306267"/>
                  <a:gd name="connsiteY14-1570" fmla="*/ 999105 h 1424419"/>
                  <a:gd name="connsiteX15-1571" fmla="*/ 0 w 1306267"/>
                  <a:gd name="connsiteY15-1572" fmla="*/ 972364 h 1424419"/>
                  <a:gd name="connsiteX16-1573" fmla="*/ 2496 w 1306267"/>
                  <a:gd name="connsiteY16-1574" fmla="*/ 463106 h 1424419"/>
                  <a:gd name="connsiteX17-1575" fmla="*/ 2458 w 1306267"/>
                  <a:gd name="connsiteY17-1576" fmla="*/ 429563 h 1424419"/>
                  <a:gd name="connsiteX18-1577" fmla="*/ 75248 w 1306267"/>
                  <a:gd name="connsiteY18-1578" fmla="*/ 303202 h 1424419"/>
                  <a:gd name="connsiteX19-1579" fmla="*/ 106293 w 1306267"/>
                  <a:gd name="connsiteY19-1580" fmla="*/ 282597 h 1424419"/>
                  <a:gd name="connsiteX20-1581" fmla="*/ 541533 w 1306267"/>
                  <a:gd name="connsiteY20-1582" fmla="*/ 38110 h 1424419"/>
                  <a:gd name="connsiteX21-1583" fmla="*/ 653528 w 1306267"/>
                  <a:gd name="connsiteY21-1584" fmla="*/ 0 h 1424419"/>
                  <a:gd name="connsiteX0-1585" fmla="*/ 653528 w 1305333"/>
                  <a:gd name="connsiteY0-1586" fmla="*/ 0 h 1424419"/>
                  <a:gd name="connsiteX1-1587" fmla="*/ 757287 w 1305333"/>
                  <a:gd name="connsiteY1-1588" fmla="*/ 32444 h 1424419"/>
                  <a:gd name="connsiteX2-1589" fmla="*/ 1206876 w 1305333"/>
                  <a:gd name="connsiteY2-1590" fmla="*/ 284945 h 1424419"/>
                  <a:gd name="connsiteX3-1591" fmla="*/ 1237706 w 1305333"/>
                  <a:gd name="connsiteY3-1592" fmla="*/ 306775 h 1424419"/>
                  <a:gd name="connsiteX4-1593" fmla="*/ 1301712 w 1305333"/>
                  <a:gd name="connsiteY4-1594" fmla="*/ 442384 h 1424419"/>
                  <a:gd name="connsiteX5-1595" fmla="*/ 1303099 w 1305333"/>
                  <a:gd name="connsiteY5-1596" fmla="*/ 495558 h 1424419"/>
                  <a:gd name="connsiteX6-1597" fmla="*/ 1303099 w 1305333"/>
                  <a:gd name="connsiteY6-1598" fmla="*/ 952393 h 1424419"/>
                  <a:gd name="connsiteX7-1599" fmla="*/ 1305306 w 1305333"/>
                  <a:gd name="connsiteY7-1600" fmla="*/ 990115 h 1424419"/>
                  <a:gd name="connsiteX8-1601" fmla="*/ 1227376 w 1305333"/>
                  <a:gd name="connsiteY8-1602" fmla="*/ 1152027 h 1424419"/>
                  <a:gd name="connsiteX9-1603" fmla="*/ 1172881 w 1305333"/>
                  <a:gd name="connsiteY9-1604" fmla="*/ 1179342 h 1424419"/>
                  <a:gd name="connsiteX10-1605" fmla="*/ 792288 w 1305333"/>
                  <a:gd name="connsiteY10-1606" fmla="*/ 1385653 h 1424419"/>
                  <a:gd name="connsiteX11-1607" fmla="*/ 522686 w 1305333"/>
                  <a:gd name="connsiteY11-1608" fmla="*/ 1384922 h 1424419"/>
                  <a:gd name="connsiteX12-1609" fmla="*/ 94302 w 1305333"/>
                  <a:gd name="connsiteY12-1610" fmla="*/ 1158755 h 1424419"/>
                  <a:gd name="connsiteX13-1611" fmla="*/ 39429 w 1305333"/>
                  <a:gd name="connsiteY13-1612" fmla="*/ 1117635 h 1424419"/>
                  <a:gd name="connsiteX14-1613" fmla="*/ 667 w 1305333"/>
                  <a:gd name="connsiteY14-1614" fmla="*/ 999105 h 1424419"/>
                  <a:gd name="connsiteX15-1615" fmla="*/ 0 w 1305333"/>
                  <a:gd name="connsiteY15-1616" fmla="*/ 972364 h 1424419"/>
                  <a:gd name="connsiteX16-1617" fmla="*/ 2496 w 1305333"/>
                  <a:gd name="connsiteY16-1618" fmla="*/ 463106 h 1424419"/>
                  <a:gd name="connsiteX17-1619" fmla="*/ 2458 w 1305333"/>
                  <a:gd name="connsiteY17-1620" fmla="*/ 429563 h 1424419"/>
                  <a:gd name="connsiteX18-1621" fmla="*/ 75248 w 1305333"/>
                  <a:gd name="connsiteY18-1622" fmla="*/ 303202 h 1424419"/>
                  <a:gd name="connsiteX19-1623" fmla="*/ 106293 w 1305333"/>
                  <a:gd name="connsiteY19-1624" fmla="*/ 282597 h 1424419"/>
                  <a:gd name="connsiteX20-1625" fmla="*/ 541533 w 1305333"/>
                  <a:gd name="connsiteY20-1626" fmla="*/ 38110 h 1424419"/>
                  <a:gd name="connsiteX21-1627" fmla="*/ 653528 w 1305333"/>
                  <a:gd name="connsiteY21-1628" fmla="*/ 0 h 1424419"/>
                  <a:gd name="connsiteX0-1629" fmla="*/ 653528 w 1305333"/>
                  <a:gd name="connsiteY0-1630" fmla="*/ 0 h 1424419"/>
                  <a:gd name="connsiteX1-1631" fmla="*/ 757287 w 1305333"/>
                  <a:gd name="connsiteY1-1632" fmla="*/ 32444 h 1424419"/>
                  <a:gd name="connsiteX2-1633" fmla="*/ 1206876 w 1305333"/>
                  <a:gd name="connsiteY2-1634" fmla="*/ 284945 h 1424419"/>
                  <a:gd name="connsiteX3-1635" fmla="*/ 1237706 w 1305333"/>
                  <a:gd name="connsiteY3-1636" fmla="*/ 306775 h 1424419"/>
                  <a:gd name="connsiteX4-1637" fmla="*/ 1301712 w 1305333"/>
                  <a:gd name="connsiteY4-1638" fmla="*/ 442384 h 1424419"/>
                  <a:gd name="connsiteX5-1639" fmla="*/ 1303099 w 1305333"/>
                  <a:gd name="connsiteY5-1640" fmla="*/ 495558 h 1424419"/>
                  <a:gd name="connsiteX6-1641" fmla="*/ 1303099 w 1305333"/>
                  <a:gd name="connsiteY6-1642" fmla="*/ 952393 h 1424419"/>
                  <a:gd name="connsiteX7-1643" fmla="*/ 1302599 w 1305333"/>
                  <a:gd name="connsiteY7-1644" fmla="*/ 1003650 h 1424419"/>
                  <a:gd name="connsiteX8-1645" fmla="*/ 1227376 w 1305333"/>
                  <a:gd name="connsiteY8-1646" fmla="*/ 1152027 h 1424419"/>
                  <a:gd name="connsiteX9-1647" fmla="*/ 1172881 w 1305333"/>
                  <a:gd name="connsiteY9-1648" fmla="*/ 1179342 h 1424419"/>
                  <a:gd name="connsiteX10-1649" fmla="*/ 792288 w 1305333"/>
                  <a:gd name="connsiteY10-1650" fmla="*/ 1385653 h 1424419"/>
                  <a:gd name="connsiteX11-1651" fmla="*/ 522686 w 1305333"/>
                  <a:gd name="connsiteY11-1652" fmla="*/ 1384922 h 1424419"/>
                  <a:gd name="connsiteX12-1653" fmla="*/ 94302 w 1305333"/>
                  <a:gd name="connsiteY12-1654" fmla="*/ 1158755 h 1424419"/>
                  <a:gd name="connsiteX13-1655" fmla="*/ 39429 w 1305333"/>
                  <a:gd name="connsiteY13-1656" fmla="*/ 1117635 h 1424419"/>
                  <a:gd name="connsiteX14-1657" fmla="*/ 667 w 1305333"/>
                  <a:gd name="connsiteY14-1658" fmla="*/ 999105 h 1424419"/>
                  <a:gd name="connsiteX15-1659" fmla="*/ 0 w 1305333"/>
                  <a:gd name="connsiteY15-1660" fmla="*/ 972364 h 1424419"/>
                  <a:gd name="connsiteX16-1661" fmla="*/ 2496 w 1305333"/>
                  <a:gd name="connsiteY16-1662" fmla="*/ 463106 h 1424419"/>
                  <a:gd name="connsiteX17-1663" fmla="*/ 2458 w 1305333"/>
                  <a:gd name="connsiteY17-1664" fmla="*/ 429563 h 1424419"/>
                  <a:gd name="connsiteX18-1665" fmla="*/ 75248 w 1305333"/>
                  <a:gd name="connsiteY18-1666" fmla="*/ 303202 h 1424419"/>
                  <a:gd name="connsiteX19-1667" fmla="*/ 106293 w 1305333"/>
                  <a:gd name="connsiteY19-1668" fmla="*/ 282597 h 1424419"/>
                  <a:gd name="connsiteX20-1669" fmla="*/ 541533 w 1305333"/>
                  <a:gd name="connsiteY20-1670" fmla="*/ 38110 h 1424419"/>
                  <a:gd name="connsiteX21-1671" fmla="*/ 653528 w 1305333"/>
                  <a:gd name="connsiteY21-1672" fmla="*/ 0 h 1424419"/>
                  <a:gd name="connsiteX0-1673" fmla="*/ 653528 w 1305080"/>
                  <a:gd name="connsiteY0-1674" fmla="*/ 0 h 1424419"/>
                  <a:gd name="connsiteX1-1675" fmla="*/ 757287 w 1305080"/>
                  <a:gd name="connsiteY1-1676" fmla="*/ 32444 h 1424419"/>
                  <a:gd name="connsiteX2-1677" fmla="*/ 1206876 w 1305080"/>
                  <a:gd name="connsiteY2-1678" fmla="*/ 284945 h 1424419"/>
                  <a:gd name="connsiteX3-1679" fmla="*/ 1237706 w 1305080"/>
                  <a:gd name="connsiteY3-1680" fmla="*/ 306775 h 1424419"/>
                  <a:gd name="connsiteX4-1681" fmla="*/ 1301712 w 1305080"/>
                  <a:gd name="connsiteY4-1682" fmla="*/ 442384 h 1424419"/>
                  <a:gd name="connsiteX5-1683" fmla="*/ 1303099 w 1305080"/>
                  <a:gd name="connsiteY5-1684" fmla="*/ 495558 h 1424419"/>
                  <a:gd name="connsiteX6-1685" fmla="*/ 1301746 w 1305080"/>
                  <a:gd name="connsiteY6-1686" fmla="*/ 953747 h 1424419"/>
                  <a:gd name="connsiteX7-1687" fmla="*/ 1302599 w 1305080"/>
                  <a:gd name="connsiteY7-1688" fmla="*/ 1003650 h 1424419"/>
                  <a:gd name="connsiteX8-1689" fmla="*/ 1227376 w 1305080"/>
                  <a:gd name="connsiteY8-1690" fmla="*/ 1152027 h 1424419"/>
                  <a:gd name="connsiteX9-1691" fmla="*/ 1172881 w 1305080"/>
                  <a:gd name="connsiteY9-1692" fmla="*/ 1179342 h 1424419"/>
                  <a:gd name="connsiteX10-1693" fmla="*/ 792288 w 1305080"/>
                  <a:gd name="connsiteY10-1694" fmla="*/ 1385653 h 1424419"/>
                  <a:gd name="connsiteX11-1695" fmla="*/ 522686 w 1305080"/>
                  <a:gd name="connsiteY11-1696" fmla="*/ 1384922 h 1424419"/>
                  <a:gd name="connsiteX12-1697" fmla="*/ 94302 w 1305080"/>
                  <a:gd name="connsiteY12-1698" fmla="*/ 1158755 h 1424419"/>
                  <a:gd name="connsiteX13-1699" fmla="*/ 39429 w 1305080"/>
                  <a:gd name="connsiteY13-1700" fmla="*/ 1117635 h 1424419"/>
                  <a:gd name="connsiteX14-1701" fmla="*/ 667 w 1305080"/>
                  <a:gd name="connsiteY14-1702" fmla="*/ 999105 h 1424419"/>
                  <a:gd name="connsiteX15-1703" fmla="*/ 0 w 1305080"/>
                  <a:gd name="connsiteY15-1704" fmla="*/ 972364 h 1424419"/>
                  <a:gd name="connsiteX16-1705" fmla="*/ 2496 w 1305080"/>
                  <a:gd name="connsiteY16-1706" fmla="*/ 463106 h 1424419"/>
                  <a:gd name="connsiteX17-1707" fmla="*/ 2458 w 1305080"/>
                  <a:gd name="connsiteY17-1708" fmla="*/ 429563 h 1424419"/>
                  <a:gd name="connsiteX18-1709" fmla="*/ 75248 w 1305080"/>
                  <a:gd name="connsiteY18-1710" fmla="*/ 303202 h 1424419"/>
                  <a:gd name="connsiteX19-1711" fmla="*/ 106293 w 1305080"/>
                  <a:gd name="connsiteY19-1712" fmla="*/ 282597 h 1424419"/>
                  <a:gd name="connsiteX20-1713" fmla="*/ 541533 w 1305080"/>
                  <a:gd name="connsiteY20-1714" fmla="*/ 38110 h 1424419"/>
                  <a:gd name="connsiteX21-1715" fmla="*/ 653528 w 1305080"/>
                  <a:gd name="connsiteY21-1716" fmla="*/ 0 h 1424419"/>
                  <a:gd name="connsiteX0-1717" fmla="*/ 653528 w 1305299"/>
                  <a:gd name="connsiteY0-1718" fmla="*/ 0 h 1424419"/>
                  <a:gd name="connsiteX1-1719" fmla="*/ 757287 w 1305299"/>
                  <a:gd name="connsiteY1-1720" fmla="*/ 32444 h 1424419"/>
                  <a:gd name="connsiteX2-1721" fmla="*/ 1206876 w 1305299"/>
                  <a:gd name="connsiteY2-1722" fmla="*/ 284945 h 1424419"/>
                  <a:gd name="connsiteX3-1723" fmla="*/ 1237706 w 1305299"/>
                  <a:gd name="connsiteY3-1724" fmla="*/ 306775 h 1424419"/>
                  <a:gd name="connsiteX4-1725" fmla="*/ 1301712 w 1305299"/>
                  <a:gd name="connsiteY4-1726" fmla="*/ 442384 h 1424419"/>
                  <a:gd name="connsiteX5-1727" fmla="*/ 1303099 w 1305299"/>
                  <a:gd name="connsiteY5-1728" fmla="*/ 495558 h 1424419"/>
                  <a:gd name="connsiteX6-1729" fmla="*/ 1301746 w 1305299"/>
                  <a:gd name="connsiteY6-1730" fmla="*/ 953747 h 1424419"/>
                  <a:gd name="connsiteX7-1731" fmla="*/ 1302599 w 1305299"/>
                  <a:gd name="connsiteY7-1732" fmla="*/ 1003650 h 1424419"/>
                  <a:gd name="connsiteX8-1733" fmla="*/ 1227376 w 1305299"/>
                  <a:gd name="connsiteY8-1734" fmla="*/ 1152027 h 1424419"/>
                  <a:gd name="connsiteX9-1735" fmla="*/ 1172881 w 1305299"/>
                  <a:gd name="connsiteY9-1736" fmla="*/ 1179342 h 1424419"/>
                  <a:gd name="connsiteX10-1737" fmla="*/ 792288 w 1305299"/>
                  <a:gd name="connsiteY10-1738" fmla="*/ 1385653 h 1424419"/>
                  <a:gd name="connsiteX11-1739" fmla="*/ 522686 w 1305299"/>
                  <a:gd name="connsiteY11-1740" fmla="*/ 1384922 h 1424419"/>
                  <a:gd name="connsiteX12-1741" fmla="*/ 94302 w 1305299"/>
                  <a:gd name="connsiteY12-1742" fmla="*/ 1158755 h 1424419"/>
                  <a:gd name="connsiteX13-1743" fmla="*/ 39429 w 1305299"/>
                  <a:gd name="connsiteY13-1744" fmla="*/ 1117635 h 1424419"/>
                  <a:gd name="connsiteX14-1745" fmla="*/ 667 w 1305299"/>
                  <a:gd name="connsiteY14-1746" fmla="*/ 999105 h 1424419"/>
                  <a:gd name="connsiteX15-1747" fmla="*/ 0 w 1305299"/>
                  <a:gd name="connsiteY15-1748" fmla="*/ 972364 h 1424419"/>
                  <a:gd name="connsiteX16-1749" fmla="*/ 2496 w 1305299"/>
                  <a:gd name="connsiteY16-1750" fmla="*/ 463106 h 1424419"/>
                  <a:gd name="connsiteX17-1751" fmla="*/ 2458 w 1305299"/>
                  <a:gd name="connsiteY17-1752" fmla="*/ 429563 h 1424419"/>
                  <a:gd name="connsiteX18-1753" fmla="*/ 75248 w 1305299"/>
                  <a:gd name="connsiteY18-1754" fmla="*/ 303202 h 1424419"/>
                  <a:gd name="connsiteX19-1755" fmla="*/ 106293 w 1305299"/>
                  <a:gd name="connsiteY19-1756" fmla="*/ 282597 h 1424419"/>
                  <a:gd name="connsiteX20-1757" fmla="*/ 541533 w 1305299"/>
                  <a:gd name="connsiteY20-1758" fmla="*/ 38110 h 1424419"/>
                  <a:gd name="connsiteX21-1759" fmla="*/ 653528 w 1305299"/>
                  <a:gd name="connsiteY21-1760" fmla="*/ 0 h 1424419"/>
                  <a:gd name="connsiteX0-1761" fmla="*/ 653528 w 1306646"/>
                  <a:gd name="connsiteY0-1762" fmla="*/ 0 h 1424419"/>
                  <a:gd name="connsiteX1-1763" fmla="*/ 757287 w 1306646"/>
                  <a:gd name="connsiteY1-1764" fmla="*/ 32444 h 1424419"/>
                  <a:gd name="connsiteX2-1765" fmla="*/ 1206876 w 1306646"/>
                  <a:gd name="connsiteY2-1766" fmla="*/ 284945 h 1424419"/>
                  <a:gd name="connsiteX3-1767" fmla="*/ 1237706 w 1306646"/>
                  <a:gd name="connsiteY3-1768" fmla="*/ 306775 h 1424419"/>
                  <a:gd name="connsiteX4-1769" fmla="*/ 1301712 w 1306646"/>
                  <a:gd name="connsiteY4-1770" fmla="*/ 442384 h 1424419"/>
                  <a:gd name="connsiteX5-1771" fmla="*/ 1303099 w 1306646"/>
                  <a:gd name="connsiteY5-1772" fmla="*/ 495558 h 1424419"/>
                  <a:gd name="connsiteX6-1773" fmla="*/ 1301746 w 1306646"/>
                  <a:gd name="connsiteY6-1774" fmla="*/ 953747 h 1424419"/>
                  <a:gd name="connsiteX7-1775" fmla="*/ 1302599 w 1306646"/>
                  <a:gd name="connsiteY7-1776" fmla="*/ 1003650 h 1424419"/>
                  <a:gd name="connsiteX8-1777" fmla="*/ 1227376 w 1306646"/>
                  <a:gd name="connsiteY8-1778" fmla="*/ 1152027 h 1424419"/>
                  <a:gd name="connsiteX9-1779" fmla="*/ 1172881 w 1306646"/>
                  <a:gd name="connsiteY9-1780" fmla="*/ 1179342 h 1424419"/>
                  <a:gd name="connsiteX10-1781" fmla="*/ 792288 w 1306646"/>
                  <a:gd name="connsiteY10-1782" fmla="*/ 1385653 h 1424419"/>
                  <a:gd name="connsiteX11-1783" fmla="*/ 522686 w 1306646"/>
                  <a:gd name="connsiteY11-1784" fmla="*/ 1384922 h 1424419"/>
                  <a:gd name="connsiteX12-1785" fmla="*/ 94302 w 1306646"/>
                  <a:gd name="connsiteY12-1786" fmla="*/ 1158755 h 1424419"/>
                  <a:gd name="connsiteX13-1787" fmla="*/ 39429 w 1306646"/>
                  <a:gd name="connsiteY13-1788" fmla="*/ 1117635 h 1424419"/>
                  <a:gd name="connsiteX14-1789" fmla="*/ 667 w 1306646"/>
                  <a:gd name="connsiteY14-1790" fmla="*/ 999105 h 1424419"/>
                  <a:gd name="connsiteX15-1791" fmla="*/ 0 w 1306646"/>
                  <a:gd name="connsiteY15-1792" fmla="*/ 972364 h 1424419"/>
                  <a:gd name="connsiteX16-1793" fmla="*/ 2496 w 1306646"/>
                  <a:gd name="connsiteY16-1794" fmla="*/ 463106 h 1424419"/>
                  <a:gd name="connsiteX17-1795" fmla="*/ 2458 w 1306646"/>
                  <a:gd name="connsiteY17-1796" fmla="*/ 429563 h 1424419"/>
                  <a:gd name="connsiteX18-1797" fmla="*/ 75248 w 1306646"/>
                  <a:gd name="connsiteY18-1798" fmla="*/ 303202 h 1424419"/>
                  <a:gd name="connsiteX19-1799" fmla="*/ 106293 w 1306646"/>
                  <a:gd name="connsiteY19-1800" fmla="*/ 282597 h 1424419"/>
                  <a:gd name="connsiteX20-1801" fmla="*/ 541533 w 1306646"/>
                  <a:gd name="connsiteY20-1802" fmla="*/ 38110 h 1424419"/>
                  <a:gd name="connsiteX21-1803" fmla="*/ 653528 w 1306646"/>
                  <a:gd name="connsiteY21-1804" fmla="*/ 0 h 1424419"/>
                  <a:gd name="connsiteX0-1805" fmla="*/ 653528 w 1305299"/>
                  <a:gd name="connsiteY0-1806" fmla="*/ 0 h 1424419"/>
                  <a:gd name="connsiteX1-1807" fmla="*/ 757287 w 1305299"/>
                  <a:gd name="connsiteY1-1808" fmla="*/ 32444 h 1424419"/>
                  <a:gd name="connsiteX2-1809" fmla="*/ 1206876 w 1305299"/>
                  <a:gd name="connsiteY2-1810" fmla="*/ 284945 h 1424419"/>
                  <a:gd name="connsiteX3-1811" fmla="*/ 1237706 w 1305299"/>
                  <a:gd name="connsiteY3-1812" fmla="*/ 306775 h 1424419"/>
                  <a:gd name="connsiteX4-1813" fmla="*/ 1301712 w 1305299"/>
                  <a:gd name="connsiteY4-1814" fmla="*/ 442384 h 1424419"/>
                  <a:gd name="connsiteX5-1815" fmla="*/ 1303099 w 1305299"/>
                  <a:gd name="connsiteY5-1816" fmla="*/ 495558 h 1424419"/>
                  <a:gd name="connsiteX6-1817" fmla="*/ 1301746 w 1305299"/>
                  <a:gd name="connsiteY6-1818" fmla="*/ 953747 h 1424419"/>
                  <a:gd name="connsiteX7-1819" fmla="*/ 1302599 w 1305299"/>
                  <a:gd name="connsiteY7-1820" fmla="*/ 1003650 h 1424419"/>
                  <a:gd name="connsiteX8-1821" fmla="*/ 1227376 w 1305299"/>
                  <a:gd name="connsiteY8-1822" fmla="*/ 1152027 h 1424419"/>
                  <a:gd name="connsiteX9-1823" fmla="*/ 1172881 w 1305299"/>
                  <a:gd name="connsiteY9-1824" fmla="*/ 1179342 h 1424419"/>
                  <a:gd name="connsiteX10-1825" fmla="*/ 792288 w 1305299"/>
                  <a:gd name="connsiteY10-1826" fmla="*/ 1385653 h 1424419"/>
                  <a:gd name="connsiteX11-1827" fmla="*/ 522686 w 1305299"/>
                  <a:gd name="connsiteY11-1828" fmla="*/ 1384922 h 1424419"/>
                  <a:gd name="connsiteX12-1829" fmla="*/ 94302 w 1305299"/>
                  <a:gd name="connsiteY12-1830" fmla="*/ 1158755 h 1424419"/>
                  <a:gd name="connsiteX13-1831" fmla="*/ 39429 w 1305299"/>
                  <a:gd name="connsiteY13-1832" fmla="*/ 1117635 h 1424419"/>
                  <a:gd name="connsiteX14-1833" fmla="*/ 667 w 1305299"/>
                  <a:gd name="connsiteY14-1834" fmla="*/ 999105 h 1424419"/>
                  <a:gd name="connsiteX15-1835" fmla="*/ 0 w 1305299"/>
                  <a:gd name="connsiteY15-1836" fmla="*/ 972364 h 1424419"/>
                  <a:gd name="connsiteX16-1837" fmla="*/ 2496 w 1305299"/>
                  <a:gd name="connsiteY16-1838" fmla="*/ 463106 h 1424419"/>
                  <a:gd name="connsiteX17-1839" fmla="*/ 2458 w 1305299"/>
                  <a:gd name="connsiteY17-1840" fmla="*/ 429563 h 1424419"/>
                  <a:gd name="connsiteX18-1841" fmla="*/ 75248 w 1305299"/>
                  <a:gd name="connsiteY18-1842" fmla="*/ 303202 h 1424419"/>
                  <a:gd name="connsiteX19-1843" fmla="*/ 106293 w 1305299"/>
                  <a:gd name="connsiteY19-1844" fmla="*/ 282597 h 1424419"/>
                  <a:gd name="connsiteX20-1845" fmla="*/ 541533 w 1305299"/>
                  <a:gd name="connsiteY20-1846" fmla="*/ 38110 h 1424419"/>
                  <a:gd name="connsiteX21-1847" fmla="*/ 653528 w 1305299"/>
                  <a:gd name="connsiteY21-1848" fmla="*/ 0 h 1424419"/>
                  <a:gd name="connsiteX0-1849" fmla="*/ 653528 w 1304127"/>
                  <a:gd name="connsiteY0-1850" fmla="*/ 0 h 1424419"/>
                  <a:gd name="connsiteX1-1851" fmla="*/ 757287 w 1304127"/>
                  <a:gd name="connsiteY1-1852" fmla="*/ 32444 h 1424419"/>
                  <a:gd name="connsiteX2-1853" fmla="*/ 1206876 w 1304127"/>
                  <a:gd name="connsiteY2-1854" fmla="*/ 284945 h 1424419"/>
                  <a:gd name="connsiteX3-1855" fmla="*/ 1237706 w 1304127"/>
                  <a:gd name="connsiteY3-1856" fmla="*/ 306775 h 1424419"/>
                  <a:gd name="connsiteX4-1857" fmla="*/ 1301712 w 1304127"/>
                  <a:gd name="connsiteY4-1858" fmla="*/ 442384 h 1424419"/>
                  <a:gd name="connsiteX5-1859" fmla="*/ 1303099 w 1304127"/>
                  <a:gd name="connsiteY5-1860" fmla="*/ 495558 h 1424419"/>
                  <a:gd name="connsiteX6-1861" fmla="*/ 1301746 w 1304127"/>
                  <a:gd name="connsiteY6-1862" fmla="*/ 953747 h 1424419"/>
                  <a:gd name="connsiteX7-1863" fmla="*/ 1302599 w 1304127"/>
                  <a:gd name="connsiteY7-1864" fmla="*/ 1003650 h 1424419"/>
                  <a:gd name="connsiteX8-1865" fmla="*/ 1227376 w 1304127"/>
                  <a:gd name="connsiteY8-1866" fmla="*/ 1152027 h 1424419"/>
                  <a:gd name="connsiteX9-1867" fmla="*/ 1172881 w 1304127"/>
                  <a:gd name="connsiteY9-1868" fmla="*/ 1179342 h 1424419"/>
                  <a:gd name="connsiteX10-1869" fmla="*/ 792288 w 1304127"/>
                  <a:gd name="connsiteY10-1870" fmla="*/ 1385653 h 1424419"/>
                  <a:gd name="connsiteX11-1871" fmla="*/ 522686 w 1304127"/>
                  <a:gd name="connsiteY11-1872" fmla="*/ 1384922 h 1424419"/>
                  <a:gd name="connsiteX12-1873" fmla="*/ 94302 w 1304127"/>
                  <a:gd name="connsiteY12-1874" fmla="*/ 1158755 h 1424419"/>
                  <a:gd name="connsiteX13-1875" fmla="*/ 39429 w 1304127"/>
                  <a:gd name="connsiteY13-1876" fmla="*/ 1117635 h 1424419"/>
                  <a:gd name="connsiteX14-1877" fmla="*/ 667 w 1304127"/>
                  <a:gd name="connsiteY14-1878" fmla="*/ 999105 h 1424419"/>
                  <a:gd name="connsiteX15-1879" fmla="*/ 0 w 1304127"/>
                  <a:gd name="connsiteY15-1880" fmla="*/ 972364 h 1424419"/>
                  <a:gd name="connsiteX16-1881" fmla="*/ 2496 w 1304127"/>
                  <a:gd name="connsiteY16-1882" fmla="*/ 463106 h 1424419"/>
                  <a:gd name="connsiteX17-1883" fmla="*/ 2458 w 1304127"/>
                  <a:gd name="connsiteY17-1884" fmla="*/ 429563 h 1424419"/>
                  <a:gd name="connsiteX18-1885" fmla="*/ 75248 w 1304127"/>
                  <a:gd name="connsiteY18-1886" fmla="*/ 303202 h 1424419"/>
                  <a:gd name="connsiteX19-1887" fmla="*/ 106293 w 1304127"/>
                  <a:gd name="connsiteY19-1888" fmla="*/ 282597 h 1424419"/>
                  <a:gd name="connsiteX20-1889" fmla="*/ 541533 w 1304127"/>
                  <a:gd name="connsiteY20-1890" fmla="*/ 38110 h 1424419"/>
                  <a:gd name="connsiteX21-1891" fmla="*/ 653528 w 1304127"/>
                  <a:gd name="connsiteY21-1892" fmla="*/ 0 h 1424419"/>
                  <a:gd name="connsiteX0-1893" fmla="*/ 653528 w 1306101"/>
                  <a:gd name="connsiteY0-1894" fmla="*/ 0 h 1424419"/>
                  <a:gd name="connsiteX1-1895" fmla="*/ 757287 w 1306101"/>
                  <a:gd name="connsiteY1-1896" fmla="*/ 32444 h 1424419"/>
                  <a:gd name="connsiteX2-1897" fmla="*/ 1206876 w 1306101"/>
                  <a:gd name="connsiteY2-1898" fmla="*/ 284945 h 1424419"/>
                  <a:gd name="connsiteX3-1899" fmla="*/ 1237706 w 1306101"/>
                  <a:gd name="connsiteY3-1900" fmla="*/ 306775 h 1424419"/>
                  <a:gd name="connsiteX4-1901" fmla="*/ 1305773 w 1306101"/>
                  <a:gd name="connsiteY4-1902" fmla="*/ 442384 h 1424419"/>
                  <a:gd name="connsiteX5-1903" fmla="*/ 1303099 w 1306101"/>
                  <a:gd name="connsiteY5-1904" fmla="*/ 495558 h 1424419"/>
                  <a:gd name="connsiteX6-1905" fmla="*/ 1301746 w 1306101"/>
                  <a:gd name="connsiteY6-1906" fmla="*/ 953747 h 1424419"/>
                  <a:gd name="connsiteX7-1907" fmla="*/ 1302599 w 1306101"/>
                  <a:gd name="connsiteY7-1908" fmla="*/ 1003650 h 1424419"/>
                  <a:gd name="connsiteX8-1909" fmla="*/ 1227376 w 1306101"/>
                  <a:gd name="connsiteY8-1910" fmla="*/ 1152027 h 1424419"/>
                  <a:gd name="connsiteX9-1911" fmla="*/ 1172881 w 1306101"/>
                  <a:gd name="connsiteY9-1912" fmla="*/ 1179342 h 1424419"/>
                  <a:gd name="connsiteX10-1913" fmla="*/ 792288 w 1306101"/>
                  <a:gd name="connsiteY10-1914" fmla="*/ 1385653 h 1424419"/>
                  <a:gd name="connsiteX11-1915" fmla="*/ 522686 w 1306101"/>
                  <a:gd name="connsiteY11-1916" fmla="*/ 1384922 h 1424419"/>
                  <a:gd name="connsiteX12-1917" fmla="*/ 94302 w 1306101"/>
                  <a:gd name="connsiteY12-1918" fmla="*/ 1158755 h 1424419"/>
                  <a:gd name="connsiteX13-1919" fmla="*/ 39429 w 1306101"/>
                  <a:gd name="connsiteY13-1920" fmla="*/ 1117635 h 1424419"/>
                  <a:gd name="connsiteX14-1921" fmla="*/ 667 w 1306101"/>
                  <a:gd name="connsiteY14-1922" fmla="*/ 999105 h 1424419"/>
                  <a:gd name="connsiteX15-1923" fmla="*/ 0 w 1306101"/>
                  <a:gd name="connsiteY15-1924" fmla="*/ 972364 h 1424419"/>
                  <a:gd name="connsiteX16-1925" fmla="*/ 2496 w 1306101"/>
                  <a:gd name="connsiteY16-1926" fmla="*/ 463106 h 1424419"/>
                  <a:gd name="connsiteX17-1927" fmla="*/ 2458 w 1306101"/>
                  <a:gd name="connsiteY17-1928" fmla="*/ 429563 h 1424419"/>
                  <a:gd name="connsiteX18-1929" fmla="*/ 75248 w 1306101"/>
                  <a:gd name="connsiteY18-1930" fmla="*/ 303202 h 1424419"/>
                  <a:gd name="connsiteX19-1931" fmla="*/ 106293 w 1306101"/>
                  <a:gd name="connsiteY19-1932" fmla="*/ 282597 h 1424419"/>
                  <a:gd name="connsiteX20-1933" fmla="*/ 541533 w 1306101"/>
                  <a:gd name="connsiteY20-1934" fmla="*/ 38110 h 1424419"/>
                  <a:gd name="connsiteX21-1935" fmla="*/ 653528 w 1306101"/>
                  <a:gd name="connsiteY21-1936" fmla="*/ 0 h 1424419"/>
                  <a:gd name="connsiteX0-1937" fmla="*/ 653528 w 1304819"/>
                  <a:gd name="connsiteY0-1938" fmla="*/ 0 h 1424419"/>
                  <a:gd name="connsiteX1-1939" fmla="*/ 757287 w 1304819"/>
                  <a:gd name="connsiteY1-1940" fmla="*/ 32444 h 1424419"/>
                  <a:gd name="connsiteX2-1941" fmla="*/ 1206876 w 1304819"/>
                  <a:gd name="connsiteY2-1942" fmla="*/ 284945 h 1424419"/>
                  <a:gd name="connsiteX3-1943" fmla="*/ 1237706 w 1304819"/>
                  <a:gd name="connsiteY3-1944" fmla="*/ 306775 h 1424419"/>
                  <a:gd name="connsiteX4-1945" fmla="*/ 1304420 w 1304819"/>
                  <a:gd name="connsiteY4-1946" fmla="*/ 434263 h 1424419"/>
                  <a:gd name="connsiteX5-1947" fmla="*/ 1303099 w 1304819"/>
                  <a:gd name="connsiteY5-1948" fmla="*/ 495558 h 1424419"/>
                  <a:gd name="connsiteX6-1949" fmla="*/ 1301746 w 1304819"/>
                  <a:gd name="connsiteY6-1950" fmla="*/ 953747 h 1424419"/>
                  <a:gd name="connsiteX7-1951" fmla="*/ 1302599 w 1304819"/>
                  <a:gd name="connsiteY7-1952" fmla="*/ 1003650 h 1424419"/>
                  <a:gd name="connsiteX8-1953" fmla="*/ 1227376 w 1304819"/>
                  <a:gd name="connsiteY8-1954" fmla="*/ 1152027 h 1424419"/>
                  <a:gd name="connsiteX9-1955" fmla="*/ 1172881 w 1304819"/>
                  <a:gd name="connsiteY9-1956" fmla="*/ 1179342 h 1424419"/>
                  <a:gd name="connsiteX10-1957" fmla="*/ 792288 w 1304819"/>
                  <a:gd name="connsiteY10-1958" fmla="*/ 1385653 h 1424419"/>
                  <a:gd name="connsiteX11-1959" fmla="*/ 522686 w 1304819"/>
                  <a:gd name="connsiteY11-1960" fmla="*/ 1384922 h 1424419"/>
                  <a:gd name="connsiteX12-1961" fmla="*/ 94302 w 1304819"/>
                  <a:gd name="connsiteY12-1962" fmla="*/ 1158755 h 1424419"/>
                  <a:gd name="connsiteX13-1963" fmla="*/ 39429 w 1304819"/>
                  <a:gd name="connsiteY13-1964" fmla="*/ 1117635 h 1424419"/>
                  <a:gd name="connsiteX14-1965" fmla="*/ 667 w 1304819"/>
                  <a:gd name="connsiteY14-1966" fmla="*/ 999105 h 1424419"/>
                  <a:gd name="connsiteX15-1967" fmla="*/ 0 w 1304819"/>
                  <a:gd name="connsiteY15-1968" fmla="*/ 972364 h 1424419"/>
                  <a:gd name="connsiteX16-1969" fmla="*/ 2496 w 1304819"/>
                  <a:gd name="connsiteY16-1970" fmla="*/ 463106 h 1424419"/>
                  <a:gd name="connsiteX17-1971" fmla="*/ 2458 w 1304819"/>
                  <a:gd name="connsiteY17-1972" fmla="*/ 429563 h 1424419"/>
                  <a:gd name="connsiteX18-1973" fmla="*/ 75248 w 1304819"/>
                  <a:gd name="connsiteY18-1974" fmla="*/ 303202 h 1424419"/>
                  <a:gd name="connsiteX19-1975" fmla="*/ 106293 w 1304819"/>
                  <a:gd name="connsiteY19-1976" fmla="*/ 282597 h 1424419"/>
                  <a:gd name="connsiteX20-1977" fmla="*/ 541533 w 1304819"/>
                  <a:gd name="connsiteY20-1978" fmla="*/ 38110 h 1424419"/>
                  <a:gd name="connsiteX21-1979" fmla="*/ 653528 w 1304819"/>
                  <a:gd name="connsiteY21-1980" fmla="*/ 0 h 1424419"/>
                  <a:gd name="connsiteX0-1981" fmla="*/ 653528 w 1306525"/>
                  <a:gd name="connsiteY0-1982" fmla="*/ 0 h 1424419"/>
                  <a:gd name="connsiteX1-1983" fmla="*/ 757287 w 1306525"/>
                  <a:gd name="connsiteY1-1984" fmla="*/ 32444 h 1424419"/>
                  <a:gd name="connsiteX2-1985" fmla="*/ 1206876 w 1306525"/>
                  <a:gd name="connsiteY2-1986" fmla="*/ 284945 h 1424419"/>
                  <a:gd name="connsiteX3-1987" fmla="*/ 1237706 w 1306525"/>
                  <a:gd name="connsiteY3-1988" fmla="*/ 306775 h 1424419"/>
                  <a:gd name="connsiteX4-1989" fmla="*/ 1304420 w 1306525"/>
                  <a:gd name="connsiteY4-1990" fmla="*/ 434263 h 1424419"/>
                  <a:gd name="connsiteX5-1991" fmla="*/ 1305806 w 1306525"/>
                  <a:gd name="connsiteY5-1992" fmla="*/ 519922 h 1424419"/>
                  <a:gd name="connsiteX6-1993" fmla="*/ 1301746 w 1306525"/>
                  <a:gd name="connsiteY6-1994" fmla="*/ 953747 h 1424419"/>
                  <a:gd name="connsiteX7-1995" fmla="*/ 1302599 w 1306525"/>
                  <a:gd name="connsiteY7-1996" fmla="*/ 1003650 h 1424419"/>
                  <a:gd name="connsiteX8-1997" fmla="*/ 1227376 w 1306525"/>
                  <a:gd name="connsiteY8-1998" fmla="*/ 1152027 h 1424419"/>
                  <a:gd name="connsiteX9-1999" fmla="*/ 1172881 w 1306525"/>
                  <a:gd name="connsiteY9-2000" fmla="*/ 1179342 h 1424419"/>
                  <a:gd name="connsiteX10-2001" fmla="*/ 792288 w 1306525"/>
                  <a:gd name="connsiteY10-2002" fmla="*/ 1385653 h 1424419"/>
                  <a:gd name="connsiteX11-2003" fmla="*/ 522686 w 1306525"/>
                  <a:gd name="connsiteY11-2004" fmla="*/ 1384922 h 1424419"/>
                  <a:gd name="connsiteX12-2005" fmla="*/ 94302 w 1306525"/>
                  <a:gd name="connsiteY12-2006" fmla="*/ 1158755 h 1424419"/>
                  <a:gd name="connsiteX13-2007" fmla="*/ 39429 w 1306525"/>
                  <a:gd name="connsiteY13-2008" fmla="*/ 1117635 h 1424419"/>
                  <a:gd name="connsiteX14-2009" fmla="*/ 667 w 1306525"/>
                  <a:gd name="connsiteY14-2010" fmla="*/ 999105 h 1424419"/>
                  <a:gd name="connsiteX15-2011" fmla="*/ 0 w 1306525"/>
                  <a:gd name="connsiteY15-2012" fmla="*/ 972364 h 1424419"/>
                  <a:gd name="connsiteX16-2013" fmla="*/ 2496 w 1306525"/>
                  <a:gd name="connsiteY16-2014" fmla="*/ 463106 h 1424419"/>
                  <a:gd name="connsiteX17-2015" fmla="*/ 2458 w 1306525"/>
                  <a:gd name="connsiteY17-2016" fmla="*/ 429563 h 1424419"/>
                  <a:gd name="connsiteX18-2017" fmla="*/ 75248 w 1306525"/>
                  <a:gd name="connsiteY18-2018" fmla="*/ 303202 h 1424419"/>
                  <a:gd name="connsiteX19-2019" fmla="*/ 106293 w 1306525"/>
                  <a:gd name="connsiteY19-2020" fmla="*/ 282597 h 1424419"/>
                  <a:gd name="connsiteX20-2021" fmla="*/ 541533 w 1306525"/>
                  <a:gd name="connsiteY20-2022" fmla="*/ 38110 h 1424419"/>
                  <a:gd name="connsiteX21-2023" fmla="*/ 653528 w 1306525"/>
                  <a:gd name="connsiteY21-2024" fmla="*/ 0 h 1424419"/>
                  <a:gd name="connsiteX0-2025" fmla="*/ 653528 w 1305814"/>
                  <a:gd name="connsiteY0-2026" fmla="*/ 0 h 1424419"/>
                  <a:gd name="connsiteX1-2027" fmla="*/ 757287 w 1305814"/>
                  <a:gd name="connsiteY1-2028" fmla="*/ 32444 h 1424419"/>
                  <a:gd name="connsiteX2-2029" fmla="*/ 1206876 w 1305814"/>
                  <a:gd name="connsiteY2-2030" fmla="*/ 284945 h 1424419"/>
                  <a:gd name="connsiteX3-2031" fmla="*/ 1237706 w 1305814"/>
                  <a:gd name="connsiteY3-2032" fmla="*/ 306775 h 1424419"/>
                  <a:gd name="connsiteX4-2033" fmla="*/ 1304420 w 1305814"/>
                  <a:gd name="connsiteY4-2034" fmla="*/ 434263 h 1424419"/>
                  <a:gd name="connsiteX5-2035" fmla="*/ 1305806 w 1305814"/>
                  <a:gd name="connsiteY5-2036" fmla="*/ 519922 h 1424419"/>
                  <a:gd name="connsiteX6-2037" fmla="*/ 1301746 w 1305814"/>
                  <a:gd name="connsiteY6-2038" fmla="*/ 953747 h 1424419"/>
                  <a:gd name="connsiteX7-2039" fmla="*/ 1302599 w 1305814"/>
                  <a:gd name="connsiteY7-2040" fmla="*/ 1003650 h 1424419"/>
                  <a:gd name="connsiteX8-2041" fmla="*/ 1227376 w 1305814"/>
                  <a:gd name="connsiteY8-2042" fmla="*/ 1152027 h 1424419"/>
                  <a:gd name="connsiteX9-2043" fmla="*/ 1172881 w 1305814"/>
                  <a:gd name="connsiteY9-2044" fmla="*/ 1179342 h 1424419"/>
                  <a:gd name="connsiteX10-2045" fmla="*/ 792288 w 1305814"/>
                  <a:gd name="connsiteY10-2046" fmla="*/ 1385653 h 1424419"/>
                  <a:gd name="connsiteX11-2047" fmla="*/ 522686 w 1305814"/>
                  <a:gd name="connsiteY11-2048" fmla="*/ 1384922 h 1424419"/>
                  <a:gd name="connsiteX12-2049" fmla="*/ 94302 w 1305814"/>
                  <a:gd name="connsiteY12-2050" fmla="*/ 1158755 h 1424419"/>
                  <a:gd name="connsiteX13-2051" fmla="*/ 39429 w 1305814"/>
                  <a:gd name="connsiteY13-2052" fmla="*/ 1117635 h 1424419"/>
                  <a:gd name="connsiteX14-2053" fmla="*/ 667 w 1305814"/>
                  <a:gd name="connsiteY14-2054" fmla="*/ 999105 h 1424419"/>
                  <a:gd name="connsiteX15-2055" fmla="*/ 0 w 1305814"/>
                  <a:gd name="connsiteY15-2056" fmla="*/ 972364 h 1424419"/>
                  <a:gd name="connsiteX16-2057" fmla="*/ 2496 w 1305814"/>
                  <a:gd name="connsiteY16-2058" fmla="*/ 463106 h 1424419"/>
                  <a:gd name="connsiteX17-2059" fmla="*/ 2458 w 1305814"/>
                  <a:gd name="connsiteY17-2060" fmla="*/ 429563 h 1424419"/>
                  <a:gd name="connsiteX18-2061" fmla="*/ 75248 w 1305814"/>
                  <a:gd name="connsiteY18-2062" fmla="*/ 303202 h 1424419"/>
                  <a:gd name="connsiteX19-2063" fmla="*/ 106293 w 1305814"/>
                  <a:gd name="connsiteY19-2064" fmla="*/ 282597 h 1424419"/>
                  <a:gd name="connsiteX20-2065" fmla="*/ 541533 w 1305814"/>
                  <a:gd name="connsiteY20-2066" fmla="*/ 38110 h 1424419"/>
                  <a:gd name="connsiteX21-2067" fmla="*/ 653528 w 1305814"/>
                  <a:gd name="connsiteY21-2068" fmla="*/ 0 h 1424419"/>
                  <a:gd name="connsiteX0-2069" fmla="*/ 653528 w 1305814"/>
                  <a:gd name="connsiteY0-2070" fmla="*/ 0 h 1424419"/>
                  <a:gd name="connsiteX1-2071" fmla="*/ 757287 w 1305814"/>
                  <a:gd name="connsiteY1-2072" fmla="*/ 32444 h 1424419"/>
                  <a:gd name="connsiteX2-2073" fmla="*/ 1206876 w 1305814"/>
                  <a:gd name="connsiteY2-2074" fmla="*/ 284945 h 1424419"/>
                  <a:gd name="connsiteX3-2075" fmla="*/ 1237706 w 1305814"/>
                  <a:gd name="connsiteY3-2076" fmla="*/ 306775 h 1424419"/>
                  <a:gd name="connsiteX4-2077" fmla="*/ 1304420 w 1305814"/>
                  <a:gd name="connsiteY4-2078" fmla="*/ 434263 h 1424419"/>
                  <a:gd name="connsiteX5-2079" fmla="*/ 1305806 w 1305814"/>
                  <a:gd name="connsiteY5-2080" fmla="*/ 519922 h 1424419"/>
                  <a:gd name="connsiteX6-2081" fmla="*/ 1301746 w 1305814"/>
                  <a:gd name="connsiteY6-2082" fmla="*/ 953747 h 1424419"/>
                  <a:gd name="connsiteX7-2083" fmla="*/ 1302599 w 1305814"/>
                  <a:gd name="connsiteY7-2084" fmla="*/ 1003650 h 1424419"/>
                  <a:gd name="connsiteX8-2085" fmla="*/ 1227376 w 1305814"/>
                  <a:gd name="connsiteY8-2086" fmla="*/ 1152027 h 1424419"/>
                  <a:gd name="connsiteX9-2087" fmla="*/ 1172881 w 1305814"/>
                  <a:gd name="connsiteY9-2088" fmla="*/ 1179342 h 1424419"/>
                  <a:gd name="connsiteX10-2089" fmla="*/ 792288 w 1305814"/>
                  <a:gd name="connsiteY10-2090" fmla="*/ 1385653 h 1424419"/>
                  <a:gd name="connsiteX11-2091" fmla="*/ 522686 w 1305814"/>
                  <a:gd name="connsiteY11-2092" fmla="*/ 1384922 h 1424419"/>
                  <a:gd name="connsiteX12-2093" fmla="*/ 94302 w 1305814"/>
                  <a:gd name="connsiteY12-2094" fmla="*/ 1158755 h 1424419"/>
                  <a:gd name="connsiteX13-2095" fmla="*/ 39429 w 1305814"/>
                  <a:gd name="connsiteY13-2096" fmla="*/ 1117635 h 1424419"/>
                  <a:gd name="connsiteX14-2097" fmla="*/ 667 w 1305814"/>
                  <a:gd name="connsiteY14-2098" fmla="*/ 999105 h 1424419"/>
                  <a:gd name="connsiteX15-2099" fmla="*/ 0 w 1305814"/>
                  <a:gd name="connsiteY15-2100" fmla="*/ 972364 h 1424419"/>
                  <a:gd name="connsiteX16-2101" fmla="*/ 2496 w 1305814"/>
                  <a:gd name="connsiteY16-2102" fmla="*/ 463106 h 1424419"/>
                  <a:gd name="connsiteX17-2103" fmla="*/ 2458 w 1305814"/>
                  <a:gd name="connsiteY17-2104" fmla="*/ 429563 h 1424419"/>
                  <a:gd name="connsiteX18-2105" fmla="*/ 75248 w 1305814"/>
                  <a:gd name="connsiteY18-2106" fmla="*/ 303202 h 1424419"/>
                  <a:gd name="connsiteX19-2107" fmla="*/ 106293 w 1305814"/>
                  <a:gd name="connsiteY19-2108" fmla="*/ 282597 h 1424419"/>
                  <a:gd name="connsiteX20-2109" fmla="*/ 541533 w 1305814"/>
                  <a:gd name="connsiteY20-2110" fmla="*/ 38110 h 1424419"/>
                  <a:gd name="connsiteX21-2111" fmla="*/ 653528 w 1305814"/>
                  <a:gd name="connsiteY21-2112" fmla="*/ 0 h 1424419"/>
                  <a:gd name="connsiteX0-2113" fmla="*/ 653528 w 1305814"/>
                  <a:gd name="connsiteY0-2114" fmla="*/ 0 h 1424419"/>
                  <a:gd name="connsiteX1-2115" fmla="*/ 757287 w 1305814"/>
                  <a:gd name="connsiteY1-2116" fmla="*/ 32444 h 1424419"/>
                  <a:gd name="connsiteX2-2117" fmla="*/ 1206876 w 1305814"/>
                  <a:gd name="connsiteY2-2118" fmla="*/ 284945 h 1424419"/>
                  <a:gd name="connsiteX3-2119" fmla="*/ 1237706 w 1305814"/>
                  <a:gd name="connsiteY3-2120" fmla="*/ 306775 h 1424419"/>
                  <a:gd name="connsiteX4-2121" fmla="*/ 1304420 w 1305814"/>
                  <a:gd name="connsiteY4-2122" fmla="*/ 434263 h 1424419"/>
                  <a:gd name="connsiteX5-2123" fmla="*/ 1305806 w 1305814"/>
                  <a:gd name="connsiteY5-2124" fmla="*/ 519922 h 1424419"/>
                  <a:gd name="connsiteX6-2125" fmla="*/ 1301746 w 1305814"/>
                  <a:gd name="connsiteY6-2126" fmla="*/ 953747 h 1424419"/>
                  <a:gd name="connsiteX7-2127" fmla="*/ 1302599 w 1305814"/>
                  <a:gd name="connsiteY7-2128" fmla="*/ 1003650 h 1424419"/>
                  <a:gd name="connsiteX8-2129" fmla="*/ 1227376 w 1305814"/>
                  <a:gd name="connsiteY8-2130" fmla="*/ 1152027 h 1424419"/>
                  <a:gd name="connsiteX9-2131" fmla="*/ 1174235 w 1305814"/>
                  <a:gd name="connsiteY9-2132" fmla="*/ 1184756 h 1424419"/>
                  <a:gd name="connsiteX10-2133" fmla="*/ 792288 w 1305814"/>
                  <a:gd name="connsiteY10-2134" fmla="*/ 1385653 h 1424419"/>
                  <a:gd name="connsiteX11-2135" fmla="*/ 522686 w 1305814"/>
                  <a:gd name="connsiteY11-2136" fmla="*/ 1384922 h 1424419"/>
                  <a:gd name="connsiteX12-2137" fmla="*/ 94302 w 1305814"/>
                  <a:gd name="connsiteY12-2138" fmla="*/ 1158755 h 1424419"/>
                  <a:gd name="connsiteX13-2139" fmla="*/ 39429 w 1305814"/>
                  <a:gd name="connsiteY13-2140" fmla="*/ 1117635 h 1424419"/>
                  <a:gd name="connsiteX14-2141" fmla="*/ 667 w 1305814"/>
                  <a:gd name="connsiteY14-2142" fmla="*/ 999105 h 1424419"/>
                  <a:gd name="connsiteX15-2143" fmla="*/ 0 w 1305814"/>
                  <a:gd name="connsiteY15-2144" fmla="*/ 972364 h 1424419"/>
                  <a:gd name="connsiteX16-2145" fmla="*/ 2496 w 1305814"/>
                  <a:gd name="connsiteY16-2146" fmla="*/ 463106 h 1424419"/>
                  <a:gd name="connsiteX17-2147" fmla="*/ 2458 w 1305814"/>
                  <a:gd name="connsiteY17-2148" fmla="*/ 429563 h 1424419"/>
                  <a:gd name="connsiteX18-2149" fmla="*/ 75248 w 1305814"/>
                  <a:gd name="connsiteY18-2150" fmla="*/ 303202 h 1424419"/>
                  <a:gd name="connsiteX19-2151" fmla="*/ 106293 w 1305814"/>
                  <a:gd name="connsiteY19-2152" fmla="*/ 282597 h 1424419"/>
                  <a:gd name="connsiteX20-2153" fmla="*/ 541533 w 1305814"/>
                  <a:gd name="connsiteY20-2154" fmla="*/ 38110 h 1424419"/>
                  <a:gd name="connsiteX21-2155" fmla="*/ 653528 w 1305814"/>
                  <a:gd name="connsiteY21-2156" fmla="*/ 0 h 1424419"/>
                  <a:gd name="connsiteX0-2157" fmla="*/ 653528 w 1305814"/>
                  <a:gd name="connsiteY0-2158" fmla="*/ 0 h 1424419"/>
                  <a:gd name="connsiteX1-2159" fmla="*/ 757287 w 1305814"/>
                  <a:gd name="connsiteY1-2160" fmla="*/ 32444 h 1424419"/>
                  <a:gd name="connsiteX2-2161" fmla="*/ 1206876 w 1305814"/>
                  <a:gd name="connsiteY2-2162" fmla="*/ 284945 h 1424419"/>
                  <a:gd name="connsiteX3-2163" fmla="*/ 1237706 w 1305814"/>
                  <a:gd name="connsiteY3-2164" fmla="*/ 306775 h 1424419"/>
                  <a:gd name="connsiteX4-2165" fmla="*/ 1304420 w 1305814"/>
                  <a:gd name="connsiteY4-2166" fmla="*/ 434263 h 1424419"/>
                  <a:gd name="connsiteX5-2167" fmla="*/ 1305806 w 1305814"/>
                  <a:gd name="connsiteY5-2168" fmla="*/ 519922 h 1424419"/>
                  <a:gd name="connsiteX6-2169" fmla="*/ 1301746 w 1305814"/>
                  <a:gd name="connsiteY6-2170" fmla="*/ 953747 h 1424419"/>
                  <a:gd name="connsiteX7-2171" fmla="*/ 1302599 w 1305814"/>
                  <a:gd name="connsiteY7-2172" fmla="*/ 1003650 h 1424419"/>
                  <a:gd name="connsiteX8-2173" fmla="*/ 1227376 w 1305814"/>
                  <a:gd name="connsiteY8-2174" fmla="*/ 1152027 h 1424419"/>
                  <a:gd name="connsiteX9-2175" fmla="*/ 1174235 w 1305814"/>
                  <a:gd name="connsiteY9-2176" fmla="*/ 1184756 h 1424419"/>
                  <a:gd name="connsiteX10-2177" fmla="*/ 792288 w 1305814"/>
                  <a:gd name="connsiteY10-2178" fmla="*/ 1385653 h 1424419"/>
                  <a:gd name="connsiteX11-2179" fmla="*/ 522686 w 1305814"/>
                  <a:gd name="connsiteY11-2180" fmla="*/ 1384922 h 1424419"/>
                  <a:gd name="connsiteX12-2181" fmla="*/ 94302 w 1305814"/>
                  <a:gd name="connsiteY12-2182" fmla="*/ 1158755 h 1424419"/>
                  <a:gd name="connsiteX13-2183" fmla="*/ 39429 w 1305814"/>
                  <a:gd name="connsiteY13-2184" fmla="*/ 1117635 h 1424419"/>
                  <a:gd name="connsiteX14-2185" fmla="*/ 667 w 1305814"/>
                  <a:gd name="connsiteY14-2186" fmla="*/ 999105 h 1424419"/>
                  <a:gd name="connsiteX15-2187" fmla="*/ 0 w 1305814"/>
                  <a:gd name="connsiteY15-2188" fmla="*/ 972364 h 1424419"/>
                  <a:gd name="connsiteX16-2189" fmla="*/ 2496 w 1305814"/>
                  <a:gd name="connsiteY16-2190" fmla="*/ 463106 h 1424419"/>
                  <a:gd name="connsiteX17-2191" fmla="*/ 2458 w 1305814"/>
                  <a:gd name="connsiteY17-2192" fmla="*/ 429563 h 1424419"/>
                  <a:gd name="connsiteX18-2193" fmla="*/ 75248 w 1305814"/>
                  <a:gd name="connsiteY18-2194" fmla="*/ 303202 h 1424419"/>
                  <a:gd name="connsiteX19-2195" fmla="*/ 106293 w 1305814"/>
                  <a:gd name="connsiteY19-2196" fmla="*/ 282597 h 1424419"/>
                  <a:gd name="connsiteX20-2197" fmla="*/ 541533 w 1305814"/>
                  <a:gd name="connsiteY20-2198" fmla="*/ 38110 h 1424419"/>
                  <a:gd name="connsiteX21-2199" fmla="*/ 653528 w 1305814"/>
                  <a:gd name="connsiteY21-2200" fmla="*/ 0 h 1424419"/>
                  <a:gd name="connsiteX0-2201" fmla="*/ 653528 w 1305814"/>
                  <a:gd name="connsiteY0-2202" fmla="*/ 0 h 1427408"/>
                  <a:gd name="connsiteX1-2203" fmla="*/ 757287 w 1305814"/>
                  <a:gd name="connsiteY1-2204" fmla="*/ 32444 h 1427408"/>
                  <a:gd name="connsiteX2-2205" fmla="*/ 1206876 w 1305814"/>
                  <a:gd name="connsiteY2-2206" fmla="*/ 284945 h 1427408"/>
                  <a:gd name="connsiteX3-2207" fmla="*/ 1237706 w 1305814"/>
                  <a:gd name="connsiteY3-2208" fmla="*/ 306775 h 1427408"/>
                  <a:gd name="connsiteX4-2209" fmla="*/ 1304420 w 1305814"/>
                  <a:gd name="connsiteY4-2210" fmla="*/ 434263 h 1427408"/>
                  <a:gd name="connsiteX5-2211" fmla="*/ 1305806 w 1305814"/>
                  <a:gd name="connsiteY5-2212" fmla="*/ 519922 h 1427408"/>
                  <a:gd name="connsiteX6-2213" fmla="*/ 1301746 w 1305814"/>
                  <a:gd name="connsiteY6-2214" fmla="*/ 953747 h 1427408"/>
                  <a:gd name="connsiteX7-2215" fmla="*/ 1302599 w 1305814"/>
                  <a:gd name="connsiteY7-2216" fmla="*/ 1003650 h 1427408"/>
                  <a:gd name="connsiteX8-2217" fmla="*/ 1227376 w 1305814"/>
                  <a:gd name="connsiteY8-2218" fmla="*/ 1152027 h 1427408"/>
                  <a:gd name="connsiteX9-2219" fmla="*/ 1174235 w 1305814"/>
                  <a:gd name="connsiteY9-2220" fmla="*/ 1184756 h 1427408"/>
                  <a:gd name="connsiteX10-2221" fmla="*/ 792288 w 1305814"/>
                  <a:gd name="connsiteY10-2222" fmla="*/ 1385653 h 1427408"/>
                  <a:gd name="connsiteX11-2223" fmla="*/ 517719 w 1305814"/>
                  <a:gd name="connsiteY11-2224" fmla="*/ 1389889 h 1427408"/>
                  <a:gd name="connsiteX12-2225" fmla="*/ 94302 w 1305814"/>
                  <a:gd name="connsiteY12-2226" fmla="*/ 1158755 h 1427408"/>
                  <a:gd name="connsiteX13-2227" fmla="*/ 39429 w 1305814"/>
                  <a:gd name="connsiteY13-2228" fmla="*/ 1117635 h 1427408"/>
                  <a:gd name="connsiteX14-2229" fmla="*/ 667 w 1305814"/>
                  <a:gd name="connsiteY14-2230" fmla="*/ 999105 h 1427408"/>
                  <a:gd name="connsiteX15-2231" fmla="*/ 0 w 1305814"/>
                  <a:gd name="connsiteY15-2232" fmla="*/ 972364 h 1427408"/>
                  <a:gd name="connsiteX16-2233" fmla="*/ 2496 w 1305814"/>
                  <a:gd name="connsiteY16-2234" fmla="*/ 463106 h 1427408"/>
                  <a:gd name="connsiteX17-2235" fmla="*/ 2458 w 1305814"/>
                  <a:gd name="connsiteY17-2236" fmla="*/ 429563 h 1427408"/>
                  <a:gd name="connsiteX18-2237" fmla="*/ 75248 w 1305814"/>
                  <a:gd name="connsiteY18-2238" fmla="*/ 303202 h 1427408"/>
                  <a:gd name="connsiteX19-2239" fmla="*/ 106293 w 1305814"/>
                  <a:gd name="connsiteY19-2240" fmla="*/ 282597 h 1427408"/>
                  <a:gd name="connsiteX20-2241" fmla="*/ 541533 w 1305814"/>
                  <a:gd name="connsiteY20-2242" fmla="*/ 38110 h 1427408"/>
                  <a:gd name="connsiteX21-2243" fmla="*/ 653528 w 1305814"/>
                  <a:gd name="connsiteY21-2244" fmla="*/ 0 h 1427408"/>
                  <a:gd name="connsiteX0-2245" fmla="*/ 653528 w 1305814"/>
                  <a:gd name="connsiteY0-2246" fmla="*/ 0 h 1427408"/>
                  <a:gd name="connsiteX1-2247" fmla="*/ 757287 w 1305814"/>
                  <a:gd name="connsiteY1-2248" fmla="*/ 32444 h 1427408"/>
                  <a:gd name="connsiteX2-2249" fmla="*/ 1206876 w 1305814"/>
                  <a:gd name="connsiteY2-2250" fmla="*/ 284945 h 1427408"/>
                  <a:gd name="connsiteX3-2251" fmla="*/ 1237706 w 1305814"/>
                  <a:gd name="connsiteY3-2252" fmla="*/ 306775 h 1427408"/>
                  <a:gd name="connsiteX4-2253" fmla="*/ 1304420 w 1305814"/>
                  <a:gd name="connsiteY4-2254" fmla="*/ 434263 h 1427408"/>
                  <a:gd name="connsiteX5-2255" fmla="*/ 1305806 w 1305814"/>
                  <a:gd name="connsiteY5-2256" fmla="*/ 519922 h 1427408"/>
                  <a:gd name="connsiteX6-2257" fmla="*/ 1301746 w 1305814"/>
                  <a:gd name="connsiteY6-2258" fmla="*/ 953747 h 1427408"/>
                  <a:gd name="connsiteX7-2259" fmla="*/ 1302599 w 1305814"/>
                  <a:gd name="connsiteY7-2260" fmla="*/ 1003650 h 1427408"/>
                  <a:gd name="connsiteX8-2261" fmla="*/ 1227376 w 1305814"/>
                  <a:gd name="connsiteY8-2262" fmla="*/ 1152027 h 1427408"/>
                  <a:gd name="connsiteX9-2263" fmla="*/ 1174235 w 1305814"/>
                  <a:gd name="connsiteY9-2264" fmla="*/ 1184756 h 1427408"/>
                  <a:gd name="connsiteX10-2265" fmla="*/ 792288 w 1305814"/>
                  <a:gd name="connsiteY10-2266" fmla="*/ 1385653 h 1427408"/>
                  <a:gd name="connsiteX11-2267" fmla="*/ 517719 w 1305814"/>
                  <a:gd name="connsiteY11-2268" fmla="*/ 1389889 h 1427408"/>
                  <a:gd name="connsiteX12-2269" fmla="*/ 94302 w 1305814"/>
                  <a:gd name="connsiteY12-2270" fmla="*/ 1158755 h 1427408"/>
                  <a:gd name="connsiteX13-2271" fmla="*/ 39429 w 1305814"/>
                  <a:gd name="connsiteY13-2272" fmla="*/ 1117635 h 1427408"/>
                  <a:gd name="connsiteX14-2273" fmla="*/ 667 w 1305814"/>
                  <a:gd name="connsiteY14-2274" fmla="*/ 999105 h 1427408"/>
                  <a:gd name="connsiteX15-2275" fmla="*/ 0 w 1305814"/>
                  <a:gd name="connsiteY15-2276" fmla="*/ 972364 h 1427408"/>
                  <a:gd name="connsiteX16-2277" fmla="*/ 2496 w 1305814"/>
                  <a:gd name="connsiteY16-2278" fmla="*/ 463106 h 1427408"/>
                  <a:gd name="connsiteX17-2279" fmla="*/ 2458 w 1305814"/>
                  <a:gd name="connsiteY17-2280" fmla="*/ 429563 h 1427408"/>
                  <a:gd name="connsiteX18-2281" fmla="*/ 75248 w 1305814"/>
                  <a:gd name="connsiteY18-2282" fmla="*/ 303202 h 1427408"/>
                  <a:gd name="connsiteX19-2283" fmla="*/ 106293 w 1305814"/>
                  <a:gd name="connsiteY19-2284" fmla="*/ 282597 h 1427408"/>
                  <a:gd name="connsiteX20-2285" fmla="*/ 541533 w 1305814"/>
                  <a:gd name="connsiteY20-2286" fmla="*/ 38110 h 1427408"/>
                  <a:gd name="connsiteX21-2287" fmla="*/ 653528 w 1305814"/>
                  <a:gd name="connsiteY21-2288" fmla="*/ 0 h 1427408"/>
                  <a:gd name="connsiteX0-2289" fmla="*/ 653528 w 1305814"/>
                  <a:gd name="connsiteY0-2290" fmla="*/ 0 h 1421591"/>
                  <a:gd name="connsiteX1-2291" fmla="*/ 757287 w 1305814"/>
                  <a:gd name="connsiteY1-2292" fmla="*/ 32444 h 1421591"/>
                  <a:gd name="connsiteX2-2293" fmla="*/ 1206876 w 1305814"/>
                  <a:gd name="connsiteY2-2294" fmla="*/ 284945 h 1421591"/>
                  <a:gd name="connsiteX3-2295" fmla="*/ 1237706 w 1305814"/>
                  <a:gd name="connsiteY3-2296" fmla="*/ 306775 h 1421591"/>
                  <a:gd name="connsiteX4-2297" fmla="*/ 1304420 w 1305814"/>
                  <a:gd name="connsiteY4-2298" fmla="*/ 434263 h 1421591"/>
                  <a:gd name="connsiteX5-2299" fmla="*/ 1305806 w 1305814"/>
                  <a:gd name="connsiteY5-2300" fmla="*/ 519922 h 1421591"/>
                  <a:gd name="connsiteX6-2301" fmla="*/ 1301746 w 1305814"/>
                  <a:gd name="connsiteY6-2302" fmla="*/ 953747 h 1421591"/>
                  <a:gd name="connsiteX7-2303" fmla="*/ 1302599 w 1305814"/>
                  <a:gd name="connsiteY7-2304" fmla="*/ 1003650 h 1421591"/>
                  <a:gd name="connsiteX8-2305" fmla="*/ 1227376 w 1305814"/>
                  <a:gd name="connsiteY8-2306" fmla="*/ 1152027 h 1421591"/>
                  <a:gd name="connsiteX9-2307" fmla="*/ 1174235 w 1305814"/>
                  <a:gd name="connsiteY9-2308" fmla="*/ 1184756 h 1421591"/>
                  <a:gd name="connsiteX10-2309" fmla="*/ 792288 w 1305814"/>
                  <a:gd name="connsiteY10-2310" fmla="*/ 1385653 h 1421591"/>
                  <a:gd name="connsiteX11-2311" fmla="*/ 502818 w 1305814"/>
                  <a:gd name="connsiteY11-2312" fmla="*/ 1379955 h 1421591"/>
                  <a:gd name="connsiteX12-2313" fmla="*/ 94302 w 1305814"/>
                  <a:gd name="connsiteY12-2314" fmla="*/ 1158755 h 1421591"/>
                  <a:gd name="connsiteX13-2315" fmla="*/ 39429 w 1305814"/>
                  <a:gd name="connsiteY13-2316" fmla="*/ 1117635 h 1421591"/>
                  <a:gd name="connsiteX14-2317" fmla="*/ 667 w 1305814"/>
                  <a:gd name="connsiteY14-2318" fmla="*/ 999105 h 1421591"/>
                  <a:gd name="connsiteX15-2319" fmla="*/ 0 w 1305814"/>
                  <a:gd name="connsiteY15-2320" fmla="*/ 972364 h 1421591"/>
                  <a:gd name="connsiteX16-2321" fmla="*/ 2496 w 1305814"/>
                  <a:gd name="connsiteY16-2322" fmla="*/ 463106 h 1421591"/>
                  <a:gd name="connsiteX17-2323" fmla="*/ 2458 w 1305814"/>
                  <a:gd name="connsiteY17-2324" fmla="*/ 429563 h 1421591"/>
                  <a:gd name="connsiteX18-2325" fmla="*/ 75248 w 1305814"/>
                  <a:gd name="connsiteY18-2326" fmla="*/ 303202 h 1421591"/>
                  <a:gd name="connsiteX19-2327" fmla="*/ 106293 w 1305814"/>
                  <a:gd name="connsiteY19-2328" fmla="*/ 282597 h 1421591"/>
                  <a:gd name="connsiteX20-2329" fmla="*/ 541533 w 1305814"/>
                  <a:gd name="connsiteY20-2330" fmla="*/ 38110 h 1421591"/>
                  <a:gd name="connsiteX21-2331" fmla="*/ 653528 w 1305814"/>
                  <a:gd name="connsiteY21-2332" fmla="*/ 0 h 1421591"/>
                  <a:gd name="connsiteX0-2333" fmla="*/ 653528 w 1305814"/>
                  <a:gd name="connsiteY0-2334" fmla="*/ 0 h 1423589"/>
                  <a:gd name="connsiteX1-2335" fmla="*/ 757287 w 1305814"/>
                  <a:gd name="connsiteY1-2336" fmla="*/ 32444 h 1423589"/>
                  <a:gd name="connsiteX2-2337" fmla="*/ 1206876 w 1305814"/>
                  <a:gd name="connsiteY2-2338" fmla="*/ 284945 h 1423589"/>
                  <a:gd name="connsiteX3-2339" fmla="*/ 1237706 w 1305814"/>
                  <a:gd name="connsiteY3-2340" fmla="*/ 306775 h 1423589"/>
                  <a:gd name="connsiteX4-2341" fmla="*/ 1304420 w 1305814"/>
                  <a:gd name="connsiteY4-2342" fmla="*/ 434263 h 1423589"/>
                  <a:gd name="connsiteX5-2343" fmla="*/ 1305806 w 1305814"/>
                  <a:gd name="connsiteY5-2344" fmla="*/ 519922 h 1423589"/>
                  <a:gd name="connsiteX6-2345" fmla="*/ 1301746 w 1305814"/>
                  <a:gd name="connsiteY6-2346" fmla="*/ 953747 h 1423589"/>
                  <a:gd name="connsiteX7-2347" fmla="*/ 1302599 w 1305814"/>
                  <a:gd name="connsiteY7-2348" fmla="*/ 1003650 h 1423589"/>
                  <a:gd name="connsiteX8-2349" fmla="*/ 1227376 w 1305814"/>
                  <a:gd name="connsiteY8-2350" fmla="*/ 1152027 h 1423589"/>
                  <a:gd name="connsiteX9-2351" fmla="*/ 1174235 w 1305814"/>
                  <a:gd name="connsiteY9-2352" fmla="*/ 1184756 h 1423589"/>
                  <a:gd name="connsiteX10-2353" fmla="*/ 792288 w 1305814"/>
                  <a:gd name="connsiteY10-2354" fmla="*/ 1385653 h 1423589"/>
                  <a:gd name="connsiteX11-2355" fmla="*/ 502818 w 1305814"/>
                  <a:gd name="connsiteY11-2356" fmla="*/ 1379955 h 1423589"/>
                  <a:gd name="connsiteX12-2357" fmla="*/ 94302 w 1305814"/>
                  <a:gd name="connsiteY12-2358" fmla="*/ 1158755 h 1423589"/>
                  <a:gd name="connsiteX13-2359" fmla="*/ 39429 w 1305814"/>
                  <a:gd name="connsiteY13-2360" fmla="*/ 1117635 h 1423589"/>
                  <a:gd name="connsiteX14-2361" fmla="*/ 667 w 1305814"/>
                  <a:gd name="connsiteY14-2362" fmla="*/ 999105 h 1423589"/>
                  <a:gd name="connsiteX15-2363" fmla="*/ 0 w 1305814"/>
                  <a:gd name="connsiteY15-2364" fmla="*/ 972364 h 1423589"/>
                  <a:gd name="connsiteX16-2365" fmla="*/ 2496 w 1305814"/>
                  <a:gd name="connsiteY16-2366" fmla="*/ 463106 h 1423589"/>
                  <a:gd name="connsiteX17-2367" fmla="*/ 2458 w 1305814"/>
                  <a:gd name="connsiteY17-2368" fmla="*/ 429563 h 1423589"/>
                  <a:gd name="connsiteX18-2369" fmla="*/ 75248 w 1305814"/>
                  <a:gd name="connsiteY18-2370" fmla="*/ 303202 h 1423589"/>
                  <a:gd name="connsiteX19-2371" fmla="*/ 106293 w 1305814"/>
                  <a:gd name="connsiteY19-2372" fmla="*/ 282597 h 1423589"/>
                  <a:gd name="connsiteX20-2373" fmla="*/ 541533 w 1305814"/>
                  <a:gd name="connsiteY20-2374" fmla="*/ 38110 h 1423589"/>
                  <a:gd name="connsiteX21-2375" fmla="*/ 653528 w 1305814"/>
                  <a:gd name="connsiteY21-2376" fmla="*/ 0 h 142358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</a:cxnLst>
                <a:rect l="l" t="t" r="r" b="b"/>
                <a:pathLst>
                  <a:path w="1305814" h="1423589">
                    <a:moveTo>
                      <a:pt x="653528" y="0"/>
                    </a:moveTo>
                    <a:cubicBezTo>
                      <a:pt x="684553" y="-1"/>
                      <a:pt x="736057" y="24011"/>
                      <a:pt x="757287" y="32444"/>
                    </a:cubicBezTo>
                    <a:lnTo>
                      <a:pt x="1206876" y="284945"/>
                    </a:lnTo>
                    <a:cubicBezTo>
                      <a:pt x="1213399" y="291230"/>
                      <a:pt x="1233090" y="301119"/>
                      <a:pt x="1237706" y="306775"/>
                    </a:cubicBezTo>
                    <a:cubicBezTo>
                      <a:pt x="1285405" y="341141"/>
                      <a:pt x="1301367" y="360355"/>
                      <a:pt x="1304420" y="434263"/>
                    </a:cubicBezTo>
                    <a:cubicBezTo>
                      <a:pt x="1306256" y="435452"/>
                      <a:pt x="1303756" y="518852"/>
                      <a:pt x="1305806" y="519922"/>
                    </a:cubicBezTo>
                    <a:cubicBezTo>
                      <a:pt x="1306028" y="563787"/>
                      <a:pt x="1301771" y="907207"/>
                      <a:pt x="1301746" y="953747"/>
                    </a:cubicBezTo>
                    <a:cubicBezTo>
                      <a:pt x="1301579" y="970833"/>
                      <a:pt x="1302766" y="986564"/>
                      <a:pt x="1302599" y="1003650"/>
                    </a:cubicBezTo>
                    <a:cubicBezTo>
                      <a:pt x="1298075" y="1097264"/>
                      <a:pt x="1299308" y="1117497"/>
                      <a:pt x="1227376" y="1152027"/>
                    </a:cubicBezTo>
                    <a:cubicBezTo>
                      <a:pt x="1229069" y="1151612"/>
                      <a:pt x="1262992" y="1133636"/>
                      <a:pt x="1174235" y="1184756"/>
                    </a:cubicBezTo>
                    <a:cubicBezTo>
                      <a:pt x="1102911" y="1225835"/>
                      <a:pt x="986013" y="1283805"/>
                      <a:pt x="792288" y="1385653"/>
                    </a:cubicBezTo>
                    <a:cubicBezTo>
                      <a:pt x="702978" y="1424034"/>
                      <a:pt x="634560" y="1449454"/>
                      <a:pt x="502818" y="1379955"/>
                    </a:cubicBezTo>
                    <a:cubicBezTo>
                      <a:pt x="358670" y="1301859"/>
                      <a:pt x="241278" y="1242506"/>
                      <a:pt x="94302" y="1158755"/>
                    </a:cubicBezTo>
                    <a:cubicBezTo>
                      <a:pt x="64301" y="1138833"/>
                      <a:pt x="61069" y="1137739"/>
                      <a:pt x="39429" y="1117635"/>
                    </a:cubicBezTo>
                    <a:cubicBezTo>
                      <a:pt x="9399" y="1091481"/>
                      <a:pt x="81" y="1056313"/>
                      <a:pt x="667" y="999105"/>
                    </a:cubicBezTo>
                    <a:cubicBezTo>
                      <a:pt x="445" y="990191"/>
                      <a:pt x="222" y="981278"/>
                      <a:pt x="0" y="972364"/>
                    </a:cubicBezTo>
                    <a:lnTo>
                      <a:pt x="2496" y="463106"/>
                    </a:lnTo>
                    <a:cubicBezTo>
                      <a:pt x="2483" y="451925"/>
                      <a:pt x="2471" y="440744"/>
                      <a:pt x="2458" y="429563"/>
                    </a:cubicBezTo>
                    <a:cubicBezTo>
                      <a:pt x="2770" y="365277"/>
                      <a:pt x="14732" y="348090"/>
                      <a:pt x="75248" y="303202"/>
                    </a:cubicBezTo>
                    <a:lnTo>
                      <a:pt x="106293" y="282597"/>
                    </a:lnTo>
                    <a:lnTo>
                      <a:pt x="541533" y="38110"/>
                    </a:lnTo>
                    <a:cubicBezTo>
                      <a:pt x="582751" y="12487"/>
                      <a:pt x="613897" y="0"/>
                      <a:pt x="653528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18900000" scaled="0"/>
                <a:tileRect/>
              </a:gradFill>
              <a:ln w="1587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b="1" dirty="0">
                  <a:solidFill>
                    <a:schemeClr val="accent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F8D26B1-3931-4BBC-A202-F9DD5FA619E9}"/>
                  </a:ext>
                </a:extLst>
              </p:cNvPr>
              <p:cNvSpPr txBox="1"/>
              <p:nvPr/>
            </p:nvSpPr>
            <p:spPr>
              <a:xfrm>
                <a:off x="1230988" y="2356103"/>
                <a:ext cx="1030514" cy="759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00B050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800" b="1" dirty="0">
                  <a:solidFill>
                    <a:srgbClr val="00B050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D7A83163-4539-4F7C-9370-C762A0831E57}"/>
              </a:ext>
            </a:extLst>
          </p:cNvPr>
          <p:cNvSpPr txBox="1"/>
          <p:nvPr/>
        </p:nvSpPr>
        <p:spPr>
          <a:xfrm>
            <a:off x="1178009" y="1210897"/>
            <a:ext cx="3056709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主要功能界面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32BDA5-6044-4596-901E-4E7F7D8BE8C7}"/>
              </a:ext>
            </a:extLst>
          </p:cNvPr>
          <p:cNvSpPr txBox="1"/>
          <p:nvPr/>
        </p:nvSpPr>
        <p:spPr>
          <a:xfrm>
            <a:off x="8843540" y="2730924"/>
            <a:ext cx="2646878" cy="698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点击“模型清空”按钮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将前三步模型数据进行清除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611F4D-4AEC-43B7-99E7-2AA90E20E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09" y="2073343"/>
            <a:ext cx="6575354" cy="4344875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9DF278D-D807-4BF4-809A-B59FDB90ABD1}"/>
              </a:ext>
            </a:extLst>
          </p:cNvPr>
          <p:cNvCxnSpPr>
            <a:cxnSpLocks/>
          </p:cNvCxnSpPr>
          <p:nvPr/>
        </p:nvCxnSpPr>
        <p:spPr>
          <a:xfrm>
            <a:off x="5203357" y="3001494"/>
            <a:ext cx="35226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80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138"/>
    </mc:Choice>
    <mc:Fallback xmlns="">
      <p:transition advTm="1113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系统视频展示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A680B-B80A-2545-AB30-B9870FE905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29D88F-908C-3A9A-1C0D-9B68E1EACF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4" y="83558"/>
            <a:ext cx="700724" cy="699594"/>
          </a:xfrm>
          <a:prstGeom prst="rect">
            <a:avLst/>
          </a:prstGeom>
        </p:spPr>
      </p:pic>
      <p:pic>
        <p:nvPicPr>
          <p:cNvPr id="6" name="演示视频">
            <a:hlinkClick r:id="" action="ppaction://media"/>
            <a:extLst>
              <a:ext uri="{FF2B5EF4-FFF2-40B4-BE49-F238E27FC236}">
                <a16:creationId xmlns:a16="http://schemas.microsoft.com/office/drawing/2014/main" id="{AAF0B35D-84B4-4A8A-809C-1546E5FC4F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3558" y="1250246"/>
            <a:ext cx="8900976" cy="510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6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138"/>
    </mc:Choice>
    <mc:Fallback xmlns="">
      <p:transition advTm="11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071F6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动态知识图谱预测系统</a:t>
            </a:r>
          </a:p>
        </p:txBody>
      </p:sp>
      <p:grpSp>
        <p:nvGrpSpPr>
          <p:cNvPr id="39" name="Group 4"/>
          <p:cNvGrpSpPr>
            <a:grpSpLocks/>
          </p:cNvGrpSpPr>
          <p:nvPr/>
        </p:nvGrpSpPr>
        <p:grpSpPr bwMode="auto">
          <a:xfrm>
            <a:off x="2763707" y="1702614"/>
            <a:ext cx="6911975" cy="1092200"/>
            <a:chOff x="0" y="0"/>
            <a:chExt cx="4354" cy="688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 bwMode="auto">
            <a:xfrm>
              <a:off x="0" y="54"/>
              <a:ext cx="4354" cy="4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 bwMode="auto">
            <a:xfrm>
              <a:off x="181" y="0"/>
              <a:ext cx="1497" cy="326"/>
            </a:xfrm>
            <a:prstGeom prst="rect">
              <a:avLst/>
            </a:prstGeom>
            <a:solidFill>
              <a:srgbClr val="071F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42" name="AutoShape 9"/>
            <p:cNvSpPr>
              <a:spLocks noChangeArrowheads="1"/>
            </p:cNvSpPr>
            <p:nvPr/>
          </p:nvSpPr>
          <p:spPr bwMode="auto">
            <a:xfrm>
              <a:off x="0" y="507"/>
              <a:ext cx="4354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微软雅黑"/>
                <a:cs typeface="+mn-cs"/>
              </a:endParaRPr>
            </a:p>
          </p:txBody>
        </p:sp>
        <p:sp>
          <p:nvSpPr>
            <p:cNvPr id="43" name="AutoShape 10"/>
            <p:cNvSpPr>
              <a:spLocks noChangeArrowheads="1"/>
            </p:cNvSpPr>
            <p:nvPr/>
          </p:nvSpPr>
          <p:spPr bwMode="auto">
            <a:xfrm>
              <a:off x="181" y="320"/>
              <a:ext cx="1497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BBE0E3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微软雅黑"/>
                <a:cs typeface="+mn-cs"/>
              </a:endParaRPr>
            </a:p>
          </p:txBody>
        </p:sp>
      </p:grpSp>
      <p:grpSp>
        <p:nvGrpSpPr>
          <p:cNvPr id="49" name="Group 11"/>
          <p:cNvGrpSpPr>
            <a:grpSpLocks/>
          </p:cNvGrpSpPr>
          <p:nvPr/>
        </p:nvGrpSpPr>
        <p:grpSpPr bwMode="auto">
          <a:xfrm>
            <a:off x="2763707" y="2767826"/>
            <a:ext cx="6911975" cy="1092200"/>
            <a:chOff x="0" y="0"/>
            <a:chExt cx="4354" cy="688"/>
          </a:xfrm>
        </p:grpSpPr>
        <p:sp>
          <p:nvSpPr>
            <p:cNvPr id="60" name="Rectangle 12"/>
            <p:cNvSpPr>
              <a:spLocks noChangeArrowheads="1"/>
            </p:cNvSpPr>
            <p:nvPr/>
          </p:nvSpPr>
          <p:spPr bwMode="auto">
            <a:xfrm>
              <a:off x="0" y="54"/>
              <a:ext cx="4354" cy="4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61" name="Rectangle 13"/>
            <p:cNvSpPr>
              <a:spLocks noChangeArrowheads="1"/>
            </p:cNvSpPr>
            <p:nvPr/>
          </p:nvSpPr>
          <p:spPr bwMode="auto">
            <a:xfrm>
              <a:off x="181" y="0"/>
              <a:ext cx="1497" cy="326"/>
            </a:xfrm>
            <a:prstGeom prst="rect">
              <a:avLst/>
            </a:prstGeom>
            <a:solidFill>
              <a:srgbClr val="071F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64" name="AutoShape 16"/>
            <p:cNvSpPr>
              <a:spLocks noChangeArrowheads="1"/>
            </p:cNvSpPr>
            <p:nvPr/>
          </p:nvSpPr>
          <p:spPr bwMode="auto">
            <a:xfrm>
              <a:off x="0" y="507"/>
              <a:ext cx="4354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微软雅黑"/>
                <a:cs typeface="+mn-cs"/>
              </a:endParaRPr>
            </a:p>
          </p:txBody>
        </p:sp>
        <p:sp>
          <p:nvSpPr>
            <p:cNvPr id="65" name="AutoShape 17"/>
            <p:cNvSpPr>
              <a:spLocks noChangeArrowheads="1"/>
            </p:cNvSpPr>
            <p:nvPr/>
          </p:nvSpPr>
          <p:spPr bwMode="auto">
            <a:xfrm>
              <a:off x="181" y="320"/>
              <a:ext cx="1497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BBE0E3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微软雅黑"/>
                <a:cs typeface="+mn-cs"/>
              </a:endParaRPr>
            </a:p>
          </p:txBody>
        </p:sp>
      </p:grpSp>
      <p:grpSp>
        <p:nvGrpSpPr>
          <p:cNvPr id="66" name="Group 18"/>
          <p:cNvGrpSpPr>
            <a:grpSpLocks/>
          </p:cNvGrpSpPr>
          <p:nvPr/>
        </p:nvGrpSpPr>
        <p:grpSpPr bwMode="auto">
          <a:xfrm>
            <a:off x="2763707" y="3806051"/>
            <a:ext cx="6911975" cy="1092200"/>
            <a:chOff x="0" y="0"/>
            <a:chExt cx="4354" cy="688"/>
          </a:xfrm>
        </p:grpSpPr>
        <p:sp>
          <p:nvSpPr>
            <p:cNvPr id="67" name="Rectangle 19"/>
            <p:cNvSpPr>
              <a:spLocks noChangeArrowheads="1"/>
            </p:cNvSpPr>
            <p:nvPr/>
          </p:nvSpPr>
          <p:spPr bwMode="auto">
            <a:xfrm>
              <a:off x="0" y="54"/>
              <a:ext cx="4354" cy="4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68" name="Rectangle 20"/>
            <p:cNvSpPr>
              <a:spLocks noChangeArrowheads="1"/>
            </p:cNvSpPr>
            <p:nvPr/>
          </p:nvSpPr>
          <p:spPr bwMode="auto">
            <a:xfrm>
              <a:off x="181" y="0"/>
              <a:ext cx="1497" cy="326"/>
            </a:xfrm>
            <a:prstGeom prst="rect">
              <a:avLst/>
            </a:prstGeom>
            <a:solidFill>
              <a:srgbClr val="071F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69" name="AutoShape 23"/>
            <p:cNvSpPr>
              <a:spLocks noChangeArrowheads="1"/>
            </p:cNvSpPr>
            <p:nvPr/>
          </p:nvSpPr>
          <p:spPr bwMode="auto">
            <a:xfrm>
              <a:off x="0" y="507"/>
              <a:ext cx="4354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微软雅黑"/>
                <a:cs typeface="+mn-cs"/>
              </a:endParaRPr>
            </a:p>
          </p:txBody>
        </p:sp>
        <p:sp>
          <p:nvSpPr>
            <p:cNvPr id="70" name="AutoShape 24"/>
            <p:cNvSpPr>
              <a:spLocks noChangeArrowheads="1"/>
            </p:cNvSpPr>
            <p:nvPr/>
          </p:nvSpPr>
          <p:spPr bwMode="auto">
            <a:xfrm>
              <a:off x="181" y="320"/>
              <a:ext cx="1497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BBE0E3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微软雅黑"/>
                <a:cs typeface="+mn-cs"/>
              </a:endParaRPr>
            </a:p>
          </p:txBody>
        </p:sp>
      </p:grpSp>
      <p:sp>
        <p:nvSpPr>
          <p:cNvPr id="76" name="TextBox 1"/>
          <p:cNvSpPr txBox="1"/>
          <p:nvPr/>
        </p:nvSpPr>
        <p:spPr>
          <a:xfrm>
            <a:off x="3318078" y="1715720"/>
            <a:ext cx="172878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第一章</a:t>
            </a:r>
          </a:p>
        </p:txBody>
      </p:sp>
      <p:sp>
        <p:nvSpPr>
          <p:cNvPr id="77" name="TextBox 65"/>
          <p:cNvSpPr txBox="1"/>
          <p:nvPr/>
        </p:nvSpPr>
        <p:spPr>
          <a:xfrm>
            <a:off x="3323252" y="2795675"/>
            <a:ext cx="1728787" cy="52322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R="0" lvl="0" indent="0" algn="ctr"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第二章</a:t>
            </a:r>
          </a:p>
        </p:txBody>
      </p:sp>
      <p:sp>
        <p:nvSpPr>
          <p:cNvPr id="78" name="TextBox 66"/>
          <p:cNvSpPr txBox="1"/>
          <p:nvPr/>
        </p:nvSpPr>
        <p:spPr>
          <a:xfrm>
            <a:off x="3327603" y="3833445"/>
            <a:ext cx="172878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第三章</a:t>
            </a:r>
          </a:p>
        </p:txBody>
      </p:sp>
      <p:sp>
        <p:nvSpPr>
          <p:cNvPr id="80" name="TextBox 64"/>
          <p:cNvSpPr txBox="1"/>
          <p:nvPr/>
        </p:nvSpPr>
        <p:spPr>
          <a:xfrm>
            <a:off x="5906957" y="1885265"/>
            <a:ext cx="3457575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知识图谱背景</a:t>
            </a:r>
          </a:p>
        </p:txBody>
      </p:sp>
      <p:sp>
        <p:nvSpPr>
          <p:cNvPr id="82" name="TextBox 70"/>
          <p:cNvSpPr txBox="1"/>
          <p:nvPr/>
        </p:nvSpPr>
        <p:spPr>
          <a:xfrm>
            <a:off x="5906957" y="3004453"/>
            <a:ext cx="3744912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界面展示</a:t>
            </a:r>
          </a:p>
        </p:txBody>
      </p:sp>
      <p:sp>
        <p:nvSpPr>
          <p:cNvPr id="83" name="TextBox 71"/>
          <p:cNvSpPr txBox="1"/>
          <p:nvPr/>
        </p:nvSpPr>
        <p:spPr>
          <a:xfrm>
            <a:off x="5906957" y="4012185"/>
            <a:ext cx="3455987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4ED857-B798-F572-50AD-60C3448E1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4" y="83558"/>
            <a:ext cx="700724" cy="699594"/>
          </a:xfrm>
          <a:prstGeom prst="rect">
            <a:avLst/>
          </a:prstGeom>
        </p:spPr>
      </p:pic>
      <p:grpSp>
        <p:nvGrpSpPr>
          <p:cNvPr id="25" name="Group 18">
            <a:extLst>
              <a:ext uri="{FF2B5EF4-FFF2-40B4-BE49-F238E27FC236}">
                <a16:creationId xmlns:a16="http://schemas.microsoft.com/office/drawing/2014/main" id="{5C44056D-85DA-4C0C-A996-5ACC586BC3BB}"/>
              </a:ext>
            </a:extLst>
          </p:cNvPr>
          <p:cNvGrpSpPr>
            <a:grpSpLocks/>
          </p:cNvGrpSpPr>
          <p:nvPr/>
        </p:nvGrpSpPr>
        <p:grpSpPr bwMode="auto">
          <a:xfrm>
            <a:off x="2750648" y="4951228"/>
            <a:ext cx="6911975" cy="1092200"/>
            <a:chOff x="0" y="0"/>
            <a:chExt cx="4354" cy="688"/>
          </a:xfrm>
        </p:grpSpPr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F9BF3DF0-715B-481E-951F-DB280CC0B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4"/>
              <a:ext cx="4354" cy="4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A41A5F62-CFD5-4169-B74C-DDC84DDA9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" y="0"/>
              <a:ext cx="1497" cy="326"/>
            </a:xfrm>
            <a:prstGeom prst="rect">
              <a:avLst/>
            </a:prstGeom>
            <a:solidFill>
              <a:srgbClr val="071F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28" name="AutoShape 23">
              <a:extLst>
                <a:ext uri="{FF2B5EF4-FFF2-40B4-BE49-F238E27FC236}">
                  <a16:creationId xmlns:a16="http://schemas.microsoft.com/office/drawing/2014/main" id="{65106BEF-B4AF-4115-A0BE-AEA4339D6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07"/>
              <a:ext cx="4354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微软雅黑"/>
                <a:cs typeface="+mn-cs"/>
              </a:endParaRPr>
            </a:p>
          </p:txBody>
        </p:sp>
        <p:sp>
          <p:nvSpPr>
            <p:cNvPr id="29" name="AutoShape 24">
              <a:extLst>
                <a:ext uri="{FF2B5EF4-FFF2-40B4-BE49-F238E27FC236}">
                  <a16:creationId xmlns:a16="http://schemas.microsoft.com/office/drawing/2014/main" id="{5FA53635-5C4B-4AF9-8633-07BA396F8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" y="320"/>
              <a:ext cx="1497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BBE0E3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微软雅黑"/>
                <a:cs typeface="+mn-cs"/>
              </a:endParaRPr>
            </a:p>
          </p:txBody>
        </p:sp>
      </p:grpSp>
      <p:sp>
        <p:nvSpPr>
          <p:cNvPr id="30" name="TextBox 66">
            <a:extLst>
              <a:ext uri="{FF2B5EF4-FFF2-40B4-BE49-F238E27FC236}">
                <a16:creationId xmlns:a16="http://schemas.microsoft.com/office/drawing/2014/main" id="{2E27C807-8B2C-48F3-B762-793DC2939FBC}"/>
              </a:ext>
            </a:extLst>
          </p:cNvPr>
          <p:cNvSpPr txBox="1"/>
          <p:nvPr/>
        </p:nvSpPr>
        <p:spPr>
          <a:xfrm>
            <a:off x="3314544" y="4978622"/>
            <a:ext cx="172878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第四章</a:t>
            </a:r>
          </a:p>
        </p:txBody>
      </p:sp>
      <p:sp>
        <p:nvSpPr>
          <p:cNvPr id="31" name="TextBox 71">
            <a:extLst>
              <a:ext uri="{FF2B5EF4-FFF2-40B4-BE49-F238E27FC236}">
                <a16:creationId xmlns:a16="http://schemas.microsoft.com/office/drawing/2014/main" id="{064248A9-7F1A-46EA-8399-CBF2BE965FF0}"/>
              </a:ext>
            </a:extLst>
          </p:cNvPr>
          <p:cNvSpPr txBox="1"/>
          <p:nvPr/>
        </p:nvSpPr>
        <p:spPr>
          <a:xfrm>
            <a:off x="5920025" y="5131235"/>
            <a:ext cx="3455987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lvl="0" indent="0"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系统视频展示</a:t>
            </a:r>
          </a:p>
        </p:txBody>
      </p:sp>
    </p:spTree>
    <p:extLst>
      <p:ext uri="{BB962C8B-B14F-4D97-AF65-F5344CB8AC3E}">
        <p14:creationId xmlns:p14="http://schemas.microsoft.com/office/powerpoint/2010/main" val="123394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533"/>
    </mc:Choice>
    <mc:Fallback xmlns="">
      <p:transition advTm="353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071F6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知识图谱背景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A680B-B80A-2545-AB30-B9870FE905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29D88F-908C-3A9A-1C0D-9B68E1EACF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4" y="83558"/>
            <a:ext cx="700724" cy="69959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08CE7E4-40FA-873B-16EF-B0A28EF640BB}"/>
              </a:ext>
            </a:extLst>
          </p:cNvPr>
          <p:cNvSpPr txBox="1"/>
          <p:nvPr/>
        </p:nvSpPr>
        <p:spPr>
          <a:xfrm>
            <a:off x="3220049" y="3695967"/>
            <a:ext cx="1199550" cy="399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999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智慧医疗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559B8AD-A6A3-F185-F1F2-9F7EF9515210}"/>
              </a:ext>
            </a:extLst>
          </p:cNvPr>
          <p:cNvSpPr txBox="1"/>
          <p:nvPr/>
        </p:nvSpPr>
        <p:spPr>
          <a:xfrm>
            <a:off x="8989070" y="3695965"/>
            <a:ext cx="1254858" cy="399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999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搜索引擎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FF7D1233-53B4-169B-15E0-5B6E56D0FACC}"/>
              </a:ext>
            </a:extLst>
          </p:cNvPr>
          <p:cNvSpPr/>
          <p:nvPr/>
        </p:nvSpPr>
        <p:spPr>
          <a:xfrm>
            <a:off x="4912059" y="4875395"/>
            <a:ext cx="1343735" cy="719858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399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12C50561-1679-2681-C896-8FBD3B431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07" y="1051513"/>
            <a:ext cx="6214123" cy="26444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D9E460FB-C77B-2381-5387-74B3AAFEB0C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6" b="12913"/>
          <a:stretch/>
        </p:blipFill>
        <p:spPr>
          <a:xfrm>
            <a:off x="8159593" y="1047303"/>
            <a:ext cx="2726470" cy="26444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5B983B2-1DAD-5071-1958-D7B13D4015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06" y="4208560"/>
            <a:ext cx="3734074" cy="20537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BC0F9CAC-B593-A432-6D59-132560E702D2}"/>
              </a:ext>
            </a:extLst>
          </p:cNvPr>
          <p:cNvSpPr txBox="1"/>
          <p:nvPr/>
        </p:nvSpPr>
        <p:spPr>
          <a:xfrm>
            <a:off x="1913950" y="6312494"/>
            <a:ext cx="1244170" cy="399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999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智能问答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48C32CF6-9F7D-E603-E486-0D34A3E30DE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" t="6613" r="6210" b="10814"/>
          <a:stretch/>
        </p:blipFill>
        <p:spPr>
          <a:xfrm>
            <a:off x="6764283" y="4126720"/>
            <a:ext cx="3654448" cy="2492629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44793064-1991-BDAE-A450-B7677ACFD993}"/>
              </a:ext>
            </a:extLst>
          </p:cNvPr>
          <p:cNvSpPr txBox="1"/>
          <p:nvPr/>
        </p:nvSpPr>
        <p:spPr>
          <a:xfrm>
            <a:off x="10418731" y="5012687"/>
            <a:ext cx="1808508" cy="830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9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𝐊𝐧𝐨𝐰𝐥𝐞𝐝𝐠𝐞</a:t>
            </a:r>
            <a:endParaRPr lang="en-US" altLang="zh-CN" sz="2399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399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𝐆𝐫𝐚𝐩𝐡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50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930"/>
    </mc:Choice>
    <mc:Fallback xmlns="">
      <p:transition advTm="9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知识图谱背景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A680B-B80A-2545-AB30-B9870FE905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29D88F-908C-3A9A-1C0D-9B68E1EACF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4" y="83558"/>
            <a:ext cx="700724" cy="6995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D30DBA-8C48-066A-0D48-5F89A9814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8327"/>
            <a:ext cx="12192000" cy="29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6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138"/>
    </mc:Choice>
    <mc:Fallback xmlns="">
      <p:transition advTm="1113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知识图谱背景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A680B-B80A-2545-AB30-B9870FE905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29D88F-908C-3A9A-1C0D-9B68E1EACF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4" y="83558"/>
            <a:ext cx="700724" cy="699594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0449546-AD76-7834-3829-AEE3224EB086}"/>
              </a:ext>
            </a:extLst>
          </p:cNvPr>
          <p:cNvSpPr txBox="1">
            <a:spLocks/>
          </p:cNvSpPr>
          <p:nvPr/>
        </p:nvSpPr>
        <p:spPr>
          <a:xfrm>
            <a:off x="592466" y="934986"/>
            <a:ext cx="10515600" cy="5083659"/>
          </a:xfrm>
          <a:prstGeom prst="rect">
            <a:avLst/>
          </a:prstGeom>
        </p:spPr>
        <p:txBody>
          <a:bodyPr/>
          <a:lstStyle>
            <a:lvl1pPr marL="357188" indent="-357188" algn="just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ct val="70000"/>
              <a:buFont typeface="Wingdings 2" panose="05020102010507070707" pitchFamily="18" charset="2"/>
              <a:buChar char=""/>
              <a:defRPr sz="2000" kern="1200" baseline="0">
                <a:solidFill>
                  <a:srgbClr val="071F6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357188" indent="-357188" algn="just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Char char=" "/>
              <a:defRPr sz="1600" kern="1200" baseline="0">
                <a:solidFill>
                  <a:srgbClr val="071F65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知识图谱（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Knowledge Graph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）以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结构化的形式描述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客观世界中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概念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实体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及其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关系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，将互联网的信息表达成更接近人类认知世界的形式，提供了一种更好地组织、管理和理解互联网海量信息的能力。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引自：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知识图谱发展报告（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2018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》)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altLang="zh-CN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97C8828-C061-39A8-4320-441EF4302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0" y="2555510"/>
            <a:ext cx="6156684" cy="34631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F9D13C0-15E7-66E4-1760-3E0D6CB8540B}"/>
              </a:ext>
            </a:extLst>
          </p:cNvPr>
          <p:cNvSpPr txBox="1"/>
          <p:nvPr/>
        </p:nvSpPr>
        <p:spPr>
          <a:xfrm>
            <a:off x="6876292" y="3476815"/>
            <a:ext cx="4477508" cy="1273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ea typeface="+mn-ea"/>
              </a:rPr>
              <a:t>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实体之间不同的关系连接将图构成了一个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异构的信息网络，这就是知识图谱，一个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由知识点相互连接而成的语义网络</a:t>
            </a:r>
          </a:p>
        </p:txBody>
      </p:sp>
    </p:spTree>
    <p:extLst>
      <p:ext uri="{BB962C8B-B14F-4D97-AF65-F5344CB8AC3E}">
        <p14:creationId xmlns:p14="http://schemas.microsoft.com/office/powerpoint/2010/main" val="327908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534"/>
    </mc:Choice>
    <mc:Fallback xmlns="">
      <p:transition advTm="3153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界面展示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A680B-B80A-2545-AB30-B9870FE905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29D88F-908C-3A9A-1C0D-9B68E1EACF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4" y="83558"/>
            <a:ext cx="700724" cy="6995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196637-0016-48EE-94DE-169139C3D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4" y="1007467"/>
            <a:ext cx="4257126" cy="28274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A8521C-5ECE-4A97-B083-2747304FD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527" y="1007467"/>
            <a:ext cx="4225118" cy="28220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113217E-32BB-41DC-A4C1-1C6B1D5705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8" y="3932285"/>
            <a:ext cx="4230452" cy="277940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12FCBC3-D33A-4816-8456-D2EA933DC8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68" y="3968952"/>
            <a:ext cx="4230452" cy="27954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216832-4448-4ED1-800D-593F228838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275" y="2418507"/>
            <a:ext cx="4789267" cy="317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3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138"/>
    </mc:Choice>
    <mc:Fallback xmlns="">
      <p:transition advTm="1113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功能介绍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A680B-B80A-2545-AB30-B9870FE905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29D88F-908C-3A9A-1C0D-9B68E1EACF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4" y="83558"/>
            <a:ext cx="700724" cy="69959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EC3A551-AA07-44A1-B695-19145D64EBD7}"/>
              </a:ext>
            </a:extLst>
          </p:cNvPr>
          <p:cNvGrpSpPr/>
          <p:nvPr/>
        </p:nvGrpSpPr>
        <p:grpSpPr>
          <a:xfrm>
            <a:off x="242105" y="1150909"/>
            <a:ext cx="807250" cy="699594"/>
            <a:chOff x="1109000" y="1086892"/>
            <a:chExt cx="901453" cy="761420"/>
          </a:xfrm>
        </p:grpSpPr>
        <p:sp>
          <p:nvSpPr>
            <p:cNvPr id="10" name="矩形 10">
              <a:extLst>
                <a:ext uri="{FF2B5EF4-FFF2-40B4-BE49-F238E27FC236}">
                  <a16:creationId xmlns:a16="http://schemas.microsoft.com/office/drawing/2014/main" id="{ECA9E624-FC9B-4759-A829-109044AA1F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000" y="1086892"/>
              <a:ext cx="686675" cy="747986"/>
            </a:xfrm>
            <a:custGeom>
              <a:avLst/>
              <a:gdLst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299728 w 1305333"/>
                <a:gd name="connsiteY4" fmla="*/ 452301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-1" fmla="*/ 653528 w 1305333"/>
                <a:gd name="connsiteY0-2" fmla="*/ 0 h 1424419"/>
                <a:gd name="connsiteX1-3" fmla="*/ 757287 w 1305333"/>
                <a:gd name="connsiteY1-4" fmla="*/ 32444 h 1424419"/>
                <a:gd name="connsiteX2-5" fmla="*/ 1206876 w 1305333"/>
                <a:gd name="connsiteY2-6" fmla="*/ 284945 h 1424419"/>
                <a:gd name="connsiteX3-7" fmla="*/ 1233464 w 1305333"/>
                <a:gd name="connsiteY3-8" fmla="*/ 306775 h 1424419"/>
                <a:gd name="connsiteX4-9" fmla="*/ 1301712 w 1305333"/>
                <a:gd name="connsiteY4-10" fmla="*/ 442384 h 1424419"/>
                <a:gd name="connsiteX5-11" fmla="*/ 1303099 w 1305333"/>
                <a:gd name="connsiteY5-12" fmla="*/ 495558 h 1424419"/>
                <a:gd name="connsiteX6-13" fmla="*/ 1303099 w 1305333"/>
                <a:gd name="connsiteY6-14" fmla="*/ 952393 h 1424419"/>
                <a:gd name="connsiteX7-15" fmla="*/ 1299356 w 1305333"/>
                <a:gd name="connsiteY7-16" fmla="*/ 974248 h 1424419"/>
                <a:gd name="connsiteX8-17" fmla="*/ 1193590 w 1305333"/>
                <a:gd name="connsiteY8-18" fmla="*/ 1159518 h 1424419"/>
                <a:gd name="connsiteX9-19" fmla="*/ 1188747 w 1305333"/>
                <a:gd name="connsiteY9-20" fmla="*/ 1163476 h 1424419"/>
                <a:gd name="connsiteX10-21" fmla="*/ 792288 w 1305333"/>
                <a:gd name="connsiteY10-22" fmla="*/ 1385653 h 1424419"/>
                <a:gd name="connsiteX11-23" fmla="*/ 522686 w 1305333"/>
                <a:gd name="connsiteY11-24" fmla="*/ 1384922 h 1424419"/>
                <a:gd name="connsiteX12-25" fmla="*/ 80344 w 1305333"/>
                <a:gd name="connsiteY12-26" fmla="*/ 1139323 h 1424419"/>
                <a:gd name="connsiteX13-27" fmla="*/ 68397 w 1305333"/>
                <a:gd name="connsiteY13-28" fmla="*/ 1130059 h 1424419"/>
                <a:gd name="connsiteX14-29" fmla="*/ 667 w 1305333"/>
                <a:gd name="connsiteY14-30" fmla="*/ 999105 h 1424419"/>
                <a:gd name="connsiteX15-31" fmla="*/ 0 w 1305333"/>
                <a:gd name="connsiteY15-32" fmla="*/ 972364 h 1424419"/>
                <a:gd name="connsiteX16-33" fmla="*/ 2496 w 1305333"/>
                <a:gd name="connsiteY16-34" fmla="*/ 463106 h 1424419"/>
                <a:gd name="connsiteX17-35" fmla="*/ 2458 w 1305333"/>
                <a:gd name="connsiteY17-36" fmla="*/ 429563 h 1424419"/>
                <a:gd name="connsiteX18-37" fmla="*/ 75248 w 1305333"/>
                <a:gd name="connsiteY18-38" fmla="*/ 303202 h 1424419"/>
                <a:gd name="connsiteX19-39" fmla="*/ 103465 w 1305333"/>
                <a:gd name="connsiteY19-40" fmla="*/ 288252 h 1424419"/>
                <a:gd name="connsiteX20-41" fmla="*/ 541533 w 1305333"/>
                <a:gd name="connsiteY20-42" fmla="*/ 38110 h 1424419"/>
                <a:gd name="connsiteX21-43" fmla="*/ 653528 w 1305333"/>
                <a:gd name="connsiteY21-44" fmla="*/ 0 h 1424419"/>
                <a:gd name="connsiteX0-45" fmla="*/ 653528 w 1305333"/>
                <a:gd name="connsiteY0-46" fmla="*/ 0 h 1424419"/>
                <a:gd name="connsiteX1-47" fmla="*/ 757287 w 1305333"/>
                <a:gd name="connsiteY1-48" fmla="*/ 32444 h 1424419"/>
                <a:gd name="connsiteX2-49" fmla="*/ 1206876 w 1305333"/>
                <a:gd name="connsiteY2-50" fmla="*/ 284945 h 1424419"/>
                <a:gd name="connsiteX3-51" fmla="*/ 1233464 w 1305333"/>
                <a:gd name="connsiteY3-52" fmla="*/ 306775 h 1424419"/>
                <a:gd name="connsiteX4-53" fmla="*/ 1301712 w 1305333"/>
                <a:gd name="connsiteY4-54" fmla="*/ 442384 h 1424419"/>
                <a:gd name="connsiteX5-55" fmla="*/ 1303099 w 1305333"/>
                <a:gd name="connsiteY5-56" fmla="*/ 495558 h 1424419"/>
                <a:gd name="connsiteX6-57" fmla="*/ 1303099 w 1305333"/>
                <a:gd name="connsiteY6-58" fmla="*/ 952393 h 1424419"/>
                <a:gd name="connsiteX7-59" fmla="*/ 1299356 w 1305333"/>
                <a:gd name="connsiteY7-60" fmla="*/ 974248 h 1424419"/>
                <a:gd name="connsiteX8-61" fmla="*/ 1193590 w 1305333"/>
                <a:gd name="connsiteY8-62" fmla="*/ 1159518 h 1424419"/>
                <a:gd name="connsiteX9-63" fmla="*/ 1188747 w 1305333"/>
                <a:gd name="connsiteY9-64" fmla="*/ 1163476 h 1424419"/>
                <a:gd name="connsiteX10-65" fmla="*/ 792288 w 1305333"/>
                <a:gd name="connsiteY10-66" fmla="*/ 1385653 h 1424419"/>
                <a:gd name="connsiteX11-67" fmla="*/ 522686 w 1305333"/>
                <a:gd name="connsiteY11-68" fmla="*/ 1384922 h 1424419"/>
                <a:gd name="connsiteX12-69" fmla="*/ 80344 w 1305333"/>
                <a:gd name="connsiteY12-70" fmla="*/ 1139323 h 1424419"/>
                <a:gd name="connsiteX13-71" fmla="*/ 68397 w 1305333"/>
                <a:gd name="connsiteY13-72" fmla="*/ 1130059 h 1424419"/>
                <a:gd name="connsiteX14-73" fmla="*/ 667 w 1305333"/>
                <a:gd name="connsiteY14-74" fmla="*/ 999105 h 1424419"/>
                <a:gd name="connsiteX15-75" fmla="*/ 0 w 1305333"/>
                <a:gd name="connsiteY15-76" fmla="*/ 972364 h 1424419"/>
                <a:gd name="connsiteX16-77" fmla="*/ 2496 w 1305333"/>
                <a:gd name="connsiteY16-78" fmla="*/ 463106 h 1424419"/>
                <a:gd name="connsiteX17-79" fmla="*/ 2458 w 1305333"/>
                <a:gd name="connsiteY17-80" fmla="*/ 429563 h 1424419"/>
                <a:gd name="connsiteX18-81" fmla="*/ 75248 w 1305333"/>
                <a:gd name="connsiteY18-82" fmla="*/ 303202 h 1424419"/>
                <a:gd name="connsiteX19-83" fmla="*/ 103465 w 1305333"/>
                <a:gd name="connsiteY19-84" fmla="*/ 288252 h 1424419"/>
                <a:gd name="connsiteX20-85" fmla="*/ 541533 w 1305333"/>
                <a:gd name="connsiteY20-86" fmla="*/ 38110 h 1424419"/>
                <a:gd name="connsiteX21-87" fmla="*/ 653528 w 1305333"/>
                <a:gd name="connsiteY21-88" fmla="*/ 0 h 1424419"/>
                <a:gd name="connsiteX0-89" fmla="*/ 653528 w 1306046"/>
                <a:gd name="connsiteY0-90" fmla="*/ 0 h 1424419"/>
                <a:gd name="connsiteX1-91" fmla="*/ 757287 w 1306046"/>
                <a:gd name="connsiteY1-92" fmla="*/ 32444 h 1424419"/>
                <a:gd name="connsiteX2-93" fmla="*/ 1206876 w 1306046"/>
                <a:gd name="connsiteY2-94" fmla="*/ 284945 h 1424419"/>
                <a:gd name="connsiteX3-95" fmla="*/ 1233464 w 1306046"/>
                <a:gd name="connsiteY3-96" fmla="*/ 306775 h 1424419"/>
                <a:gd name="connsiteX4-97" fmla="*/ 1301712 w 1306046"/>
                <a:gd name="connsiteY4-98" fmla="*/ 442384 h 1424419"/>
                <a:gd name="connsiteX5-99" fmla="*/ 1303099 w 1306046"/>
                <a:gd name="connsiteY5-100" fmla="*/ 495558 h 1424419"/>
                <a:gd name="connsiteX6-101" fmla="*/ 1303099 w 1306046"/>
                <a:gd name="connsiteY6-102" fmla="*/ 952393 h 1424419"/>
                <a:gd name="connsiteX7-103" fmla="*/ 1305306 w 1306046"/>
                <a:gd name="connsiteY7-104" fmla="*/ 990115 h 1424419"/>
                <a:gd name="connsiteX8-105" fmla="*/ 1193590 w 1306046"/>
                <a:gd name="connsiteY8-106" fmla="*/ 1159518 h 1424419"/>
                <a:gd name="connsiteX9-107" fmla="*/ 1188747 w 1306046"/>
                <a:gd name="connsiteY9-108" fmla="*/ 1163476 h 1424419"/>
                <a:gd name="connsiteX10-109" fmla="*/ 792288 w 1306046"/>
                <a:gd name="connsiteY10-110" fmla="*/ 1385653 h 1424419"/>
                <a:gd name="connsiteX11-111" fmla="*/ 522686 w 1306046"/>
                <a:gd name="connsiteY11-112" fmla="*/ 1384922 h 1424419"/>
                <a:gd name="connsiteX12-113" fmla="*/ 80344 w 1306046"/>
                <a:gd name="connsiteY12-114" fmla="*/ 1139323 h 1424419"/>
                <a:gd name="connsiteX13-115" fmla="*/ 68397 w 1306046"/>
                <a:gd name="connsiteY13-116" fmla="*/ 1130059 h 1424419"/>
                <a:gd name="connsiteX14-117" fmla="*/ 667 w 1306046"/>
                <a:gd name="connsiteY14-118" fmla="*/ 999105 h 1424419"/>
                <a:gd name="connsiteX15-119" fmla="*/ 0 w 1306046"/>
                <a:gd name="connsiteY15-120" fmla="*/ 972364 h 1424419"/>
                <a:gd name="connsiteX16-121" fmla="*/ 2496 w 1306046"/>
                <a:gd name="connsiteY16-122" fmla="*/ 463106 h 1424419"/>
                <a:gd name="connsiteX17-123" fmla="*/ 2458 w 1306046"/>
                <a:gd name="connsiteY17-124" fmla="*/ 429563 h 1424419"/>
                <a:gd name="connsiteX18-125" fmla="*/ 75248 w 1306046"/>
                <a:gd name="connsiteY18-126" fmla="*/ 303202 h 1424419"/>
                <a:gd name="connsiteX19-127" fmla="*/ 103465 w 1306046"/>
                <a:gd name="connsiteY19-128" fmla="*/ 288252 h 1424419"/>
                <a:gd name="connsiteX20-129" fmla="*/ 541533 w 1306046"/>
                <a:gd name="connsiteY20-130" fmla="*/ 38110 h 1424419"/>
                <a:gd name="connsiteX21-131" fmla="*/ 653528 w 1306046"/>
                <a:gd name="connsiteY21-132" fmla="*/ 0 h 1424419"/>
                <a:gd name="connsiteX0-133" fmla="*/ 653528 w 1305333"/>
                <a:gd name="connsiteY0-134" fmla="*/ 0 h 1424419"/>
                <a:gd name="connsiteX1-135" fmla="*/ 757287 w 1305333"/>
                <a:gd name="connsiteY1-136" fmla="*/ 32444 h 1424419"/>
                <a:gd name="connsiteX2-137" fmla="*/ 1206876 w 1305333"/>
                <a:gd name="connsiteY2-138" fmla="*/ 284945 h 1424419"/>
                <a:gd name="connsiteX3-139" fmla="*/ 1233464 w 1305333"/>
                <a:gd name="connsiteY3-140" fmla="*/ 306775 h 1424419"/>
                <a:gd name="connsiteX4-141" fmla="*/ 1301712 w 1305333"/>
                <a:gd name="connsiteY4-142" fmla="*/ 442384 h 1424419"/>
                <a:gd name="connsiteX5-143" fmla="*/ 1303099 w 1305333"/>
                <a:gd name="connsiteY5-144" fmla="*/ 495558 h 1424419"/>
                <a:gd name="connsiteX6-145" fmla="*/ 1303099 w 1305333"/>
                <a:gd name="connsiteY6-146" fmla="*/ 952393 h 1424419"/>
                <a:gd name="connsiteX7-147" fmla="*/ 1305306 w 1305333"/>
                <a:gd name="connsiteY7-148" fmla="*/ 990115 h 1424419"/>
                <a:gd name="connsiteX8-149" fmla="*/ 1193590 w 1305333"/>
                <a:gd name="connsiteY8-150" fmla="*/ 1159518 h 1424419"/>
                <a:gd name="connsiteX9-151" fmla="*/ 1188747 w 1305333"/>
                <a:gd name="connsiteY9-152" fmla="*/ 1163476 h 1424419"/>
                <a:gd name="connsiteX10-153" fmla="*/ 792288 w 1305333"/>
                <a:gd name="connsiteY10-154" fmla="*/ 1385653 h 1424419"/>
                <a:gd name="connsiteX11-155" fmla="*/ 522686 w 1305333"/>
                <a:gd name="connsiteY11-156" fmla="*/ 1384922 h 1424419"/>
                <a:gd name="connsiteX12-157" fmla="*/ 80344 w 1305333"/>
                <a:gd name="connsiteY12-158" fmla="*/ 1139323 h 1424419"/>
                <a:gd name="connsiteX13-159" fmla="*/ 68397 w 1305333"/>
                <a:gd name="connsiteY13-160" fmla="*/ 1130059 h 1424419"/>
                <a:gd name="connsiteX14-161" fmla="*/ 667 w 1305333"/>
                <a:gd name="connsiteY14-162" fmla="*/ 999105 h 1424419"/>
                <a:gd name="connsiteX15-163" fmla="*/ 0 w 1305333"/>
                <a:gd name="connsiteY15-164" fmla="*/ 972364 h 1424419"/>
                <a:gd name="connsiteX16-165" fmla="*/ 2496 w 1305333"/>
                <a:gd name="connsiteY16-166" fmla="*/ 463106 h 1424419"/>
                <a:gd name="connsiteX17-167" fmla="*/ 2458 w 1305333"/>
                <a:gd name="connsiteY17-168" fmla="*/ 429563 h 1424419"/>
                <a:gd name="connsiteX18-169" fmla="*/ 75248 w 1305333"/>
                <a:gd name="connsiteY18-170" fmla="*/ 303202 h 1424419"/>
                <a:gd name="connsiteX19-171" fmla="*/ 103465 w 1305333"/>
                <a:gd name="connsiteY19-172" fmla="*/ 288252 h 1424419"/>
                <a:gd name="connsiteX20-173" fmla="*/ 541533 w 1305333"/>
                <a:gd name="connsiteY20-174" fmla="*/ 38110 h 1424419"/>
                <a:gd name="connsiteX21-175" fmla="*/ 653528 w 1305333"/>
                <a:gd name="connsiteY21-176" fmla="*/ 0 h 1424419"/>
                <a:gd name="connsiteX0-177" fmla="*/ 653528 w 1305333"/>
                <a:gd name="connsiteY0-178" fmla="*/ 0 h 1424419"/>
                <a:gd name="connsiteX1-179" fmla="*/ 757287 w 1305333"/>
                <a:gd name="connsiteY1-180" fmla="*/ 32444 h 1424419"/>
                <a:gd name="connsiteX2-181" fmla="*/ 1206876 w 1305333"/>
                <a:gd name="connsiteY2-182" fmla="*/ 284945 h 1424419"/>
                <a:gd name="connsiteX3-183" fmla="*/ 1233464 w 1305333"/>
                <a:gd name="connsiteY3-184" fmla="*/ 306775 h 1424419"/>
                <a:gd name="connsiteX4-185" fmla="*/ 1301712 w 1305333"/>
                <a:gd name="connsiteY4-186" fmla="*/ 442384 h 1424419"/>
                <a:gd name="connsiteX5-187" fmla="*/ 1303099 w 1305333"/>
                <a:gd name="connsiteY5-188" fmla="*/ 495558 h 1424419"/>
                <a:gd name="connsiteX6-189" fmla="*/ 1303099 w 1305333"/>
                <a:gd name="connsiteY6-190" fmla="*/ 952393 h 1424419"/>
                <a:gd name="connsiteX7-191" fmla="*/ 1305306 w 1305333"/>
                <a:gd name="connsiteY7-192" fmla="*/ 990115 h 1424419"/>
                <a:gd name="connsiteX8-193" fmla="*/ 1193590 w 1305333"/>
                <a:gd name="connsiteY8-194" fmla="*/ 1159518 h 1424419"/>
                <a:gd name="connsiteX9-195" fmla="*/ 1172881 w 1305333"/>
                <a:gd name="connsiteY9-196" fmla="*/ 1179342 h 1424419"/>
                <a:gd name="connsiteX10-197" fmla="*/ 792288 w 1305333"/>
                <a:gd name="connsiteY10-198" fmla="*/ 1385653 h 1424419"/>
                <a:gd name="connsiteX11-199" fmla="*/ 522686 w 1305333"/>
                <a:gd name="connsiteY11-200" fmla="*/ 1384922 h 1424419"/>
                <a:gd name="connsiteX12-201" fmla="*/ 80344 w 1305333"/>
                <a:gd name="connsiteY12-202" fmla="*/ 1139323 h 1424419"/>
                <a:gd name="connsiteX13-203" fmla="*/ 68397 w 1305333"/>
                <a:gd name="connsiteY13-204" fmla="*/ 1130059 h 1424419"/>
                <a:gd name="connsiteX14-205" fmla="*/ 667 w 1305333"/>
                <a:gd name="connsiteY14-206" fmla="*/ 999105 h 1424419"/>
                <a:gd name="connsiteX15-207" fmla="*/ 0 w 1305333"/>
                <a:gd name="connsiteY15-208" fmla="*/ 972364 h 1424419"/>
                <a:gd name="connsiteX16-209" fmla="*/ 2496 w 1305333"/>
                <a:gd name="connsiteY16-210" fmla="*/ 463106 h 1424419"/>
                <a:gd name="connsiteX17-211" fmla="*/ 2458 w 1305333"/>
                <a:gd name="connsiteY17-212" fmla="*/ 429563 h 1424419"/>
                <a:gd name="connsiteX18-213" fmla="*/ 75248 w 1305333"/>
                <a:gd name="connsiteY18-214" fmla="*/ 303202 h 1424419"/>
                <a:gd name="connsiteX19-215" fmla="*/ 103465 w 1305333"/>
                <a:gd name="connsiteY19-216" fmla="*/ 288252 h 1424419"/>
                <a:gd name="connsiteX20-217" fmla="*/ 541533 w 1305333"/>
                <a:gd name="connsiteY20-218" fmla="*/ 38110 h 1424419"/>
                <a:gd name="connsiteX21-219" fmla="*/ 653528 w 1305333"/>
                <a:gd name="connsiteY21-220" fmla="*/ 0 h 1424419"/>
                <a:gd name="connsiteX0-221" fmla="*/ 653528 w 1305333"/>
                <a:gd name="connsiteY0-222" fmla="*/ 0 h 1424419"/>
                <a:gd name="connsiteX1-223" fmla="*/ 757287 w 1305333"/>
                <a:gd name="connsiteY1-224" fmla="*/ 32444 h 1424419"/>
                <a:gd name="connsiteX2-225" fmla="*/ 1206876 w 1305333"/>
                <a:gd name="connsiteY2-226" fmla="*/ 284945 h 1424419"/>
                <a:gd name="connsiteX3-227" fmla="*/ 1233464 w 1305333"/>
                <a:gd name="connsiteY3-228" fmla="*/ 306775 h 1424419"/>
                <a:gd name="connsiteX4-229" fmla="*/ 1301712 w 1305333"/>
                <a:gd name="connsiteY4-230" fmla="*/ 442384 h 1424419"/>
                <a:gd name="connsiteX5-231" fmla="*/ 1303099 w 1305333"/>
                <a:gd name="connsiteY5-232" fmla="*/ 495558 h 1424419"/>
                <a:gd name="connsiteX6-233" fmla="*/ 1303099 w 1305333"/>
                <a:gd name="connsiteY6-234" fmla="*/ 952393 h 1424419"/>
                <a:gd name="connsiteX7-235" fmla="*/ 1305306 w 1305333"/>
                <a:gd name="connsiteY7-236" fmla="*/ 990115 h 1424419"/>
                <a:gd name="connsiteX8-237" fmla="*/ 1193590 w 1305333"/>
                <a:gd name="connsiteY8-238" fmla="*/ 1159518 h 1424419"/>
                <a:gd name="connsiteX9-239" fmla="*/ 1172881 w 1305333"/>
                <a:gd name="connsiteY9-240" fmla="*/ 1179342 h 1424419"/>
                <a:gd name="connsiteX10-241" fmla="*/ 792288 w 1305333"/>
                <a:gd name="connsiteY10-242" fmla="*/ 1385653 h 1424419"/>
                <a:gd name="connsiteX11-243" fmla="*/ 522686 w 1305333"/>
                <a:gd name="connsiteY11-244" fmla="*/ 1384922 h 1424419"/>
                <a:gd name="connsiteX12-245" fmla="*/ 80344 w 1305333"/>
                <a:gd name="connsiteY12-246" fmla="*/ 1139323 h 1424419"/>
                <a:gd name="connsiteX13-247" fmla="*/ 68397 w 1305333"/>
                <a:gd name="connsiteY13-248" fmla="*/ 1130059 h 1424419"/>
                <a:gd name="connsiteX14-249" fmla="*/ 667 w 1305333"/>
                <a:gd name="connsiteY14-250" fmla="*/ 999105 h 1424419"/>
                <a:gd name="connsiteX15-251" fmla="*/ 0 w 1305333"/>
                <a:gd name="connsiteY15-252" fmla="*/ 972364 h 1424419"/>
                <a:gd name="connsiteX16-253" fmla="*/ 2496 w 1305333"/>
                <a:gd name="connsiteY16-254" fmla="*/ 463106 h 1424419"/>
                <a:gd name="connsiteX17-255" fmla="*/ 2458 w 1305333"/>
                <a:gd name="connsiteY17-256" fmla="*/ 429563 h 1424419"/>
                <a:gd name="connsiteX18-257" fmla="*/ 75248 w 1305333"/>
                <a:gd name="connsiteY18-258" fmla="*/ 303202 h 1424419"/>
                <a:gd name="connsiteX19-259" fmla="*/ 103465 w 1305333"/>
                <a:gd name="connsiteY19-260" fmla="*/ 288252 h 1424419"/>
                <a:gd name="connsiteX20-261" fmla="*/ 541533 w 1305333"/>
                <a:gd name="connsiteY20-262" fmla="*/ 38110 h 1424419"/>
                <a:gd name="connsiteX21-263" fmla="*/ 653528 w 1305333"/>
                <a:gd name="connsiteY21-264" fmla="*/ 0 h 1424419"/>
                <a:gd name="connsiteX0-265" fmla="*/ 653528 w 1305333"/>
                <a:gd name="connsiteY0-266" fmla="*/ 0 h 1424419"/>
                <a:gd name="connsiteX1-267" fmla="*/ 757287 w 1305333"/>
                <a:gd name="connsiteY1-268" fmla="*/ 32444 h 1424419"/>
                <a:gd name="connsiteX2-269" fmla="*/ 1206876 w 1305333"/>
                <a:gd name="connsiteY2-270" fmla="*/ 284945 h 1424419"/>
                <a:gd name="connsiteX3-271" fmla="*/ 1233464 w 1305333"/>
                <a:gd name="connsiteY3-272" fmla="*/ 306775 h 1424419"/>
                <a:gd name="connsiteX4-273" fmla="*/ 1301712 w 1305333"/>
                <a:gd name="connsiteY4-274" fmla="*/ 442384 h 1424419"/>
                <a:gd name="connsiteX5-275" fmla="*/ 1303099 w 1305333"/>
                <a:gd name="connsiteY5-276" fmla="*/ 495558 h 1424419"/>
                <a:gd name="connsiteX6-277" fmla="*/ 1303099 w 1305333"/>
                <a:gd name="connsiteY6-278" fmla="*/ 952393 h 1424419"/>
                <a:gd name="connsiteX7-279" fmla="*/ 1305306 w 1305333"/>
                <a:gd name="connsiteY7-280" fmla="*/ 990115 h 1424419"/>
                <a:gd name="connsiteX8-281" fmla="*/ 1193590 w 1305333"/>
                <a:gd name="connsiteY8-282" fmla="*/ 1159518 h 1424419"/>
                <a:gd name="connsiteX9-283" fmla="*/ 1172881 w 1305333"/>
                <a:gd name="connsiteY9-284" fmla="*/ 1179342 h 1424419"/>
                <a:gd name="connsiteX10-285" fmla="*/ 792288 w 1305333"/>
                <a:gd name="connsiteY10-286" fmla="*/ 1385653 h 1424419"/>
                <a:gd name="connsiteX11-287" fmla="*/ 522686 w 1305333"/>
                <a:gd name="connsiteY11-288" fmla="*/ 1384922 h 1424419"/>
                <a:gd name="connsiteX12-289" fmla="*/ 80344 w 1305333"/>
                <a:gd name="connsiteY12-290" fmla="*/ 1139323 h 1424419"/>
                <a:gd name="connsiteX13-291" fmla="*/ 68397 w 1305333"/>
                <a:gd name="connsiteY13-292" fmla="*/ 1130059 h 1424419"/>
                <a:gd name="connsiteX14-293" fmla="*/ 667 w 1305333"/>
                <a:gd name="connsiteY14-294" fmla="*/ 999105 h 1424419"/>
                <a:gd name="connsiteX15-295" fmla="*/ 0 w 1305333"/>
                <a:gd name="connsiteY15-296" fmla="*/ 972364 h 1424419"/>
                <a:gd name="connsiteX16-297" fmla="*/ 2496 w 1305333"/>
                <a:gd name="connsiteY16-298" fmla="*/ 463106 h 1424419"/>
                <a:gd name="connsiteX17-299" fmla="*/ 2458 w 1305333"/>
                <a:gd name="connsiteY17-300" fmla="*/ 429563 h 1424419"/>
                <a:gd name="connsiteX18-301" fmla="*/ 75248 w 1305333"/>
                <a:gd name="connsiteY18-302" fmla="*/ 303202 h 1424419"/>
                <a:gd name="connsiteX19-303" fmla="*/ 103465 w 1305333"/>
                <a:gd name="connsiteY19-304" fmla="*/ 288252 h 1424419"/>
                <a:gd name="connsiteX20-305" fmla="*/ 541533 w 1305333"/>
                <a:gd name="connsiteY20-306" fmla="*/ 38110 h 1424419"/>
                <a:gd name="connsiteX21-307" fmla="*/ 653528 w 1305333"/>
                <a:gd name="connsiteY21-308" fmla="*/ 0 h 1424419"/>
                <a:gd name="connsiteX0-309" fmla="*/ 653528 w 1305333"/>
                <a:gd name="connsiteY0-310" fmla="*/ 0 h 1424419"/>
                <a:gd name="connsiteX1-311" fmla="*/ 757287 w 1305333"/>
                <a:gd name="connsiteY1-312" fmla="*/ 32444 h 1424419"/>
                <a:gd name="connsiteX2-313" fmla="*/ 1206876 w 1305333"/>
                <a:gd name="connsiteY2-314" fmla="*/ 284945 h 1424419"/>
                <a:gd name="connsiteX3-315" fmla="*/ 1233464 w 1305333"/>
                <a:gd name="connsiteY3-316" fmla="*/ 306775 h 1424419"/>
                <a:gd name="connsiteX4-317" fmla="*/ 1301712 w 1305333"/>
                <a:gd name="connsiteY4-318" fmla="*/ 442384 h 1424419"/>
                <a:gd name="connsiteX5-319" fmla="*/ 1303099 w 1305333"/>
                <a:gd name="connsiteY5-320" fmla="*/ 495558 h 1424419"/>
                <a:gd name="connsiteX6-321" fmla="*/ 1303099 w 1305333"/>
                <a:gd name="connsiteY6-322" fmla="*/ 952393 h 1424419"/>
                <a:gd name="connsiteX7-323" fmla="*/ 1305306 w 1305333"/>
                <a:gd name="connsiteY7-324" fmla="*/ 990115 h 1424419"/>
                <a:gd name="connsiteX8-325" fmla="*/ 1193590 w 1305333"/>
                <a:gd name="connsiteY8-326" fmla="*/ 1159518 h 1424419"/>
                <a:gd name="connsiteX9-327" fmla="*/ 1172881 w 1305333"/>
                <a:gd name="connsiteY9-328" fmla="*/ 1179342 h 1424419"/>
                <a:gd name="connsiteX10-329" fmla="*/ 792288 w 1305333"/>
                <a:gd name="connsiteY10-330" fmla="*/ 1385653 h 1424419"/>
                <a:gd name="connsiteX11-331" fmla="*/ 522686 w 1305333"/>
                <a:gd name="connsiteY11-332" fmla="*/ 1384922 h 1424419"/>
                <a:gd name="connsiteX12-333" fmla="*/ 80344 w 1305333"/>
                <a:gd name="connsiteY12-334" fmla="*/ 1139323 h 1424419"/>
                <a:gd name="connsiteX13-335" fmla="*/ 68397 w 1305333"/>
                <a:gd name="connsiteY13-336" fmla="*/ 1130059 h 1424419"/>
                <a:gd name="connsiteX14-337" fmla="*/ 667 w 1305333"/>
                <a:gd name="connsiteY14-338" fmla="*/ 999105 h 1424419"/>
                <a:gd name="connsiteX15-339" fmla="*/ 0 w 1305333"/>
                <a:gd name="connsiteY15-340" fmla="*/ 972364 h 1424419"/>
                <a:gd name="connsiteX16-341" fmla="*/ 2496 w 1305333"/>
                <a:gd name="connsiteY16-342" fmla="*/ 463106 h 1424419"/>
                <a:gd name="connsiteX17-343" fmla="*/ 2458 w 1305333"/>
                <a:gd name="connsiteY17-344" fmla="*/ 429563 h 1424419"/>
                <a:gd name="connsiteX18-345" fmla="*/ 75248 w 1305333"/>
                <a:gd name="connsiteY18-346" fmla="*/ 303202 h 1424419"/>
                <a:gd name="connsiteX19-347" fmla="*/ 103465 w 1305333"/>
                <a:gd name="connsiteY19-348" fmla="*/ 288252 h 1424419"/>
                <a:gd name="connsiteX20-349" fmla="*/ 541533 w 1305333"/>
                <a:gd name="connsiteY20-350" fmla="*/ 38110 h 1424419"/>
                <a:gd name="connsiteX21-351" fmla="*/ 653528 w 1305333"/>
                <a:gd name="connsiteY21-352" fmla="*/ 0 h 1424419"/>
                <a:gd name="connsiteX0-353" fmla="*/ 653528 w 1305333"/>
                <a:gd name="connsiteY0-354" fmla="*/ 0 h 1424419"/>
                <a:gd name="connsiteX1-355" fmla="*/ 757287 w 1305333"/>
                <a:gd name="connsiteY1-356" fmla="*/ 32444 h 1424419"/>
                <a:gd name="connsiteX2-357" fmla="*/ 1206876 w 1305333"/>
                <a:gd name="connsiteY2-358" fmla="*/ 284945 h 1424419"/>
                <a:gd name="connsiteX3-359" fmla="*/ 1233464 w 1305333"/>
                <a:gd name="connsiteY3-360" fmla="*/ 306775 h 1424419"/>
                <a:gd name="connsiteX4-361" fmla="*/ 1301712 w 1305333"/>
                <a:gd name="connsiteY4-362" fmla="*/ 442384 h 1424419"/>
                <a:gd name="connsiteX5-363" fmla="*/ 1303099 w 1305333"/>
                <a:gd name="connsiteY5-364" fmla="*/ 495558 h 1424419"/>
                <a:gd name="connsiteX6-365" fmla="*/ 1303099 w 1305333"/>
                <a:gd name="connsiteY6-366" fmla="*/ 952393 h 1424419"/>
                <a:gd name="connsiteX7-367" fmla="*/ 1305306 w 1305333"/>
                <a:gd name="connsiteY7-368" fmla="*/ 990115 h 1424419"/>
                <a:gd name="connsiteX8-369" fmla="*/ 1193590 w 1305333"/>
                <a:gd name="connsiteY8-370" fmla="*/ 1159518 h 1424419"/>
                <a:gd name="connsiteX9-371" fmla="*/ 1172881 w 1305333"/>
                <a:gd name="connsiteY9-372" fmla="*/ 1179342 h 1424419"/>
                <a:gd name="connsiteX10-373" fmla="*/ 792288 w 1305333"/>
                <a:gd name="connsiteY10-374" fmla="*/ 1385653 h 1424419"/>
                <a:gd name="connsiteX11-375" fmla="*/ 522686 w 1305333"/>
                <a:gd name="connsiteY11-376" fmla="*/ 1384922 h 1424419"/>
                <a:gd name="connsiteX12-377" fmla="*/ 80344 w 1305333"/>
                <a:gd name="connsiteY12-378" fmla="*/ 1139323 h 1424419"/>
                <a:gd name="connsiteX13-379" fmla="*/ 68397 w 1305333"/>
                <a:gd name="connsiteY13-380" fmla="*/ 1130059 h 1424419"/>
                <a:gd name="connsiteX14-381" fmla="*/ 667 w 1305333"/>
                <a:gd name="connsiteY14-382" fmla="*/ 999105 h 1424419"/>
                <a:gd name="connsiteX15-383" fmla="*/ 0 w 1305333"/>
                <a:gd name="connsiteY15-384" fmla="*/ 972364 h 1424419"/>
                <a:gd name="connsiteX16-385" fmla="*/ 2496 w 1305333"/>
                <a:gd name="connsiteY16-386" fmla="*/ 463106 h 1424419"/>
                <a:gd name="connsiteX17-387" fmla="*/ 2458 w 1305333"/>
                <a:gd name="connsiteY17-388" fmla="*/ 429563 h 1424419"/>
                <a:gd name="connsiteX18-389" fmla="*/ 75248 w 1305333"/>
                <a:gd name="connsiteY18-390" fmla="*/ 303202 h 1424419"/>
                <a:gd name="connsiteX19-391" fmla="*/ 106293 w 1305333"/>
                <a:gd name="connsiteY19-392" fmla="*/ 282597 h 1424419"/>
                <a:gd name="connsiteX20-393" fmla="*/ 541533 w 1305333"/>
                <a:gd name="connsiteY20-394" fmla="*/ 38110 h 1424419"/>
                <a:gd name="connsiteX21-395" fmla="*/ 653528 w 1305333"/>
                <a:gd name="connsiteY21-396" fmla="*/ 0 h 1424419"/>
                <a:gd name="connsiteX0-397" fmla="*/ 653528 w 1305333"/>
                <a:gd name="connsiteY0-398" fmla="*/ 0 h 1424419"/>
                <a:gd name="connsiteX1-399" fmla="*/ 757287 w 1305333"/>
                <a:gd name="connsiteY1-400" fmla="*/ 32444 h 1424419"/>
                <a:gd name="connsiteX2-401" fmla="*/ 1206876 w 1305333"/>
                <a:gd name="connsiteY2-402" fmla="*/ 284945 h 1424419"/>
                <a:gd name="connsiteX3-403" fmla="*/ 1237706 w 1305333"/>
                <a:gd name="connsiteY3-404" fmla="*/ 306775 h 1424419"/>
                <a:gd name="connsiteX4-405" fmla="*/ 1301712 w 1305333"/>
                <a:gd name="connsiteY4-406" fmla="*/ 442384 h 1424419"/>
                <a:gd name="connsiteX5-407" fmla="*/ 1303099 w 1305333"/>
                <a:gd name="connsiteY5-408" fmla="*/ 495558 h 1424419"/>
                <a:gd name="connsiteX6-409" fmla="*/ 1303099 w 1305333"/>
                <a:gd name="connsiteY6-410" fmla="*/ 952393 h 1424419"/>
                <a:gd name="connsiteX7-411" fmla="*/ 1305306 w 1305333"/>
                <a:gd name="connsiteY7-412" fmla="*/ 990115 h 1424419"/>
                <a:gd name="connsiteX8-413" fmla="*/ 1193590 w 1305333"/>
                <a:gd name="connsiteY8-414" fmla="*/ 1159518 h 1424419"/>
                <a:gd name="connsiteX9-415" fmla="*/ 1172881 w 1305333"/>
                <a:gd name="connsiteY9-416" fmla="*/ 1179342 h 1424419"/>
                <a:gd name="connsiteX10-417" fmla="*/ 792288 w 1305333"/>
                <a:gd name="connsiteY10-418" fmla="*/ 1385653 h 1424419"/>
                <a:gd name="connsiteX11-419" fmla="*/ 522686 w 1305333"/>
                <a:gd name="connsiteY11-420" fmla="*/ 1384922 h 1424419"/>
                <a:gd name="connsiteX12-421" fmla="*/ 80344 w 1305333"/>
                <a:gd name="connsiteY12-422" fmla="*/ 1139323 h 1424419"/>
                <a:gd name="connsiteX13-423" fmla="*/ 68397 w 1305333"/>
                <a:gd name="connsiteY13-424" fmla="*/ 1130059 h 1424419"/>
                <a:gd name="connsiteX14-425" fmla="*/ 667 w 1305333"/>
                <a:gd name="connsiteY14-426" fmla="*/ 999105 h 1424419"/>
                <a:gd name="connsiteX15-427" fmla="*/ 0 w 1305333"/>
                <a:gd name="connsiteY15-428" fmla="*/ 972364 h 1424419"/>
                <a:gd name="connsiteX16-429" fmla="*/ 2496 w 1305333"/>
                <a:gd name="connsiteY16-430" fmla="*/ 463106 h 1424419"/>
                <a:gd name="connsiteX17-431" fmla="*/ 2458 w 1305333"/>
                <a:gd name="connsiteY17-432" fmla="*/ 429563 h 1424419"/>
                <a:gd name="connsiteX18-433" fmla="*/ 75248 w 1305333"/>
                <a:gd name="connsiteY18-434" fmla="*/ 303202 h 1424419"/>
                <a:gd name="connsiteX19-435" fmla="*/ 106293 w 1305333"/>
                <a:gd name="connsiteY19-436" fmla="*/ 282597 h 1424419"/>
                <a:gd name="connsiteX20-437" fmla="*/ 541533 w 1305333"/>
                <a:gd name="connsiteY20-438" fmla="*/ 38110 h 1424419"/>
                <a:gd name="connsiteX21-439" fmla="*/ 653528 w 1305333"/>
                <a:gd name="connsiteY21-440" fmla="*/ 0 h 1424419"/>
                <a:gd name="connsiteX0-441" fmla="*/ 653528 w 1305333"/>
                <a:gd name="connsiteY0-442" fmla="*/ 0 h 1424419"/>
                <a:gd name="connsiteX1-443" fmla="*/ 757287 w 1305333"/>
                <a:gd name="connsiteY1-444" fmla="*/ 32444 h 1424419"/>
                <a:gd name="connsiteX2-445" fmla="*/ 1206876 w 1305333"/>
                <a:gd name="connsiteY2-446" fmla="*/ 284945 h 1424419"/>
                <a:gd name="connsiteX3-447" fmla="*/ 1237706 w 1305333"/>
                <a:gd name="connsiteY3-448" fmla="*/ 306775 h 1424419"/>
                <a:gd name="connsiteX4-449" fmla="*/ 1301712 w 1305333"/>
                <a:gd name="connsiteY4-450" fmla="*/ 442384 h 1424419"/>
                <a:gd name="connsiteX5-451" fmla="*/ 1303099 w 1305333"/>
                <a:gd name="connsiteY5-452" fmla="*/ 495558 h 1424419"/>
                <a:gd name="connsiteX6-453" fmla="*/ 1303099 w 1305333"/>
                <a:gd name="connsiteY6-454" fmla="*/ 952393 h 1424419"/>
                <a:gd name="connsiteX7-455" fmla="*/ 1305306 w 1305333"/>
                <a:gd name="connsiteY7-456" fmla="*/ 990115 h 1424419"/>
                <a:gd name="connsiteX8-457" fmla="*/ 1211970 w 1305333"/>
                <a:gd name="connsiteY8-458" fmla="*/ 1149621 h 1424419"/>
                <a:gd name="connsiteX9-459" fmla="*/ 1172881 w 1305333"/>
                <a:gd name="connsiteY9-460" fmla="*/ 1179342 h 1424419"/>
                <a:gd name="connsiteX10-461" fmla="*/ 792288 w 1305333"/>
                <a:gd name="connsiteY10-462" fmla="*/ 1385653 h 1424419"/>
                <a:gd name="connsiteX11-463" fmla="*/ 522686 w 1305333"/>
                <a:gd name="connsiteY11-464" fmla="*/ 1384922 h 1424419"/>
                <a:gd name="connsiteX12-465" fmla="*/ 80344 w 1305333"/>
                <a:gd name="connsiteY12-466" fmla="*/ 1139323 h 1424419"/>
                <a:gd name="connsiteX13-467" fmla="*/ 68397 w 1305333"/>
                <a:gd name="connsiteY13-468" fmla="*/ 1130059 h 1424419"/>
                <a:gd name="connsiteX14-469" fmla="*/ 667 w 1305333"/>
                <a:gd name="connsiteY14-470" fmla="*/ 999105 h 1424419"/>
                <a:gd name="connsiteX15-471" fmla="*/ 0 w 1305333"/>
                <a:gd name="connsiteY15-472" fmla="*/ 972364 h 1424419"/>
                <a:gd name="connsiteX16-473" fmla="*/ 2496 w 1305333"/>
                <a:gd name="connsiteY16-474" fmla="*/ 463106 h 1424419"/>
                <a:gd name="connsiteX17-475" fmla="*/ 2458 w 1305333"/>
                <a:gd name="connsiteY17-476" fmla="*/ 429563 h 1424419"/>
                <a:gd name="connsiteX18-477" fmla="*/ 75248 w 1305333"/>
                <a:gd name="connsiteY18-478" fmla="*/ 303202 h 1424419"/>
                <a:gd name="connsiteX19-479" fmla="*/ 106293 w 1305333"/>
                <a:gd name="connsiteY19-480" fmla="*/ 282597 h 1424419"/>
                <a:gd name="connsiteX20-481" fmla="*/ 541533 w 1305333"/>
                <a:gd name="connsiteY20-482" fmla="*/ 38110 h 1424419"/>
                <a:gd name="connsiteX21-483" fmla="*/ 653528 w 1305333"/>
                <a:gd name="connsiteY21-484" fmla="*/ 0 h 1424419"/>
                <a:gd name="connsiteX0-485" fmla="*/ 653528 w 1305333"/>
                <a:gd name="connsiteY0-486" fmla="*/ 0 h 1424419"/>
                <a:gd name="connsiteX1-487" fmla="*/ 757287 w 1305333"/>
                <a:gd name="connsiteY1-488" fmla="*/ 32444 h 1424419"/>
                <a:gd name="connsiteX2-489" fmla="*/ 1206876 w 1305333"/>
                <a:gd name="connsiteY2-490" fmla="*/ 284945 h 1424419"/>
                <a:gd name="connsiteX3-491" fmla="*/ 1237706 w 1305333"/>
                <a:gd name="connsiteY3-492" fmla="*/ 306775 h 1424419"/>
                <a:gd name="connsiteX4-493" fmla="*/ 1301712 w 1305333"/>
                <a:gd name="connsiteY4-494" fmla="*/ 442384 h 1424419"/>
                <a:gd name="connsiteX5-495" fmla="*/ 1303099 w 1305333"/>
                <a:gd name="connsiteY5-496" fmla="*/ 495558 h 1424419"/>
                <a:gd name="connsiteX6-497" fmla="*/ 1303099 w 1305333"/>
                <a:gd name="connsiteY6-498" fmla="*/ 952393 h 1424419"/>
                <a:gd name="connsiteX7-499" fmla="*/ 1305306 w 1305333"/>
                <a:gd name="connsiteY7-500" fmla="*/ 990115 h 1424419"/>
                <a:gd name="connsiteX8-501" fmla="*/ 1236006 w 1305333"/>
                <a:gd name="connsiteY8-502" fmla="*/ 1160932 h 1424419"/>
                <a:gd name="connsiteX9-503" fmla="*/ 1172881 w 1305333"/>
                <a:gd name="connsiteY9-504" fmla="*/ 1179342 h 1424419"/>
                <a:gd name="connsiteX10-505" fmla="*/ 792288 w 1305333"/>
                <a:gd name="connsiteY10-506" fmla="*/ 1385653 h 1424419"/>
                <a:gd name="connsiteX11-507" fmla="*/ 522686 w 1305333"/>
                <a:gd name="connsiteY11-508" fmla="*/ 1384922 h 1424419"/>
                <a:gd name="connsiteX12-509" fmla="*/ 80344 w 1305333"/>
                <a:gd name="connsiteY12-510" fmla="*/ 1139323 h 1424419"/>
                <a:gd name="connsiteX13-511" fmla="*/ 68397 w 1305333"/>
                <a:gd name="connsiteY13-512" fmla="*/ 1130059 h 1424419"/>
                <a:gd name="connsiteX14-513" fmla="*/ 667 w 1305333"/>
                <a:gd name="connsiteY14-514" fmla="*/ 999105 h 1424419"/>
                <a:gd name="connsiteX15-515" fmla="*/ 0 w 1305333"/>
                <a:gd name="connsiteY15-516" fmla="*/ 972364 h 1424419"/>
                <a:gd name="connsiteX16-517" fmla="*/ 2496 w 1305333"/>
                <a:gd name="connsiteY16-518" fmla="*/ 463106 h 1424419"/>
                <a:gd name="connsiteX17-519" fmla="*/ 2458 w 1305333"/>
                <a:gd name="connsiteY17-520" fmla="*/ 429563 h 1424419"/>
                <a:gd name="connsiteX18-521" fmla="*/ 75248 w 1305333"/>
                <a:gd name="connsiteY18-522" fmla="*/ 303202 h 1424419"/>
                <a:gd name="connsiteX19-523" fmla="*/ 106293 w 1305333"/>
                <a:gd name="connsiteY19-524" fmla="*/ 282597 h 1424419"/>
                <a:gd name="connsiteX20-525" fmla="*/ 541533 w 1305333"/>
                <a:gd name="connsiteY20-526" fmla="*/ 38110 h 1424419"/>
                <a:gd name="connsiteX21-527" fmla="*/ 653528 w 1305333"/>
                <a:gd name="connsiteY21-528" fmla="*/ 0 h 1424419"/>
                <a:gd name="connsiteX0-529" fmla="*/ 653528 w 1313169"/>
                <a:gd name="connsiteY0-530" fmla="*/ 0 h 1424419"/>
                <a:gd name="connsiteX1-531" fmla="*/ 757287 w 1313169"/>
                <a:gd name="connsiteY1-532" fmla="*/ 32444 h 1424419"/>
                <a:gd name="connsiteX2-533" fmla="*/ 1206876 w 1313169"/>
                <a:gd name="connsiteY2-534" fmla="*/ 284945 h 1424419"/>
                <a:gd name="connsiteX3-535" fmla="*/ 1237706 w 1313169"/>
                <a:gd name="connsiteY3-536" fmla="*/ 306775 h 1424419"/>
                <a:gd name="connsiteX4-537" fmla="*/ 1301712 w 1313169"/>
                <a:gd name="connsiteY4-538" fmla="*/ 442384 h 1424419"/>
                <a:gd name="connsiteX5-539" fmla="*/ 1303099 w 1313169"/>
                <a:gd name="connsiteY5-540" fmla="*/ 495558 h 1424419"/>
                <a:gd name="connsiteX6-541" fmla="*/ 1303099 w 1313169"/>
                <a:gd name="connsiteY6-542" fmla="*/ 952393 h 1424419"/>
                <a:gd name="connsiteX7-543" fmla="*/ 1305306 w 1313169"/>
                <a:gd name="connsiteY7-544" fmla="*/ 990115 h 1424419"/>
                <a:gd name="connsiteX8-545" fmla="*/ 1271352 w 1313169"/>
                <a:gd name="connsiteY8-546" fmla="*/ 1142552 h 1424419"/>
                <a:gd name="connsiteX9-547" fmla="*/ 1172881 w 1313169"/>
                <a:gd name="connsiteY9-548" fmla="*/ 1179342 h 1424419"/>
                <a:gd name="connsiteX10-549" fmla="*/ 792288 w 1313169"/>
                <a:gd name="connsiteY10-550" fmla="*/ 1385653 h 1424419"/>
                <a:gd name="connsiteX11-551" fmla="*/ 522686 w 1313169"/>
                <a:gd name="connsiteY11-552" fmla="*/ 1384922 h 1424419"/>
                <a:gd name="connsiteX12-553" fmla="*/ 80344 w 1313169"/>
                <a:gd name="connsiteY12-554" fmla="*/ 1139323 h 1424419"/>
                <a:gd name="connsiteX13-555" fmla="*/ 68397 w 1313169"/>
                <a:gd name="connsiteY13-556" fmla="*/ 1130059 h 1424419"/>
                <a:gd name="connsiteX14-557" fmla="*/ 667 w 1313169"/>
                <a:gd name="connsiteY14-558" fmla="*/ 999105 h 1424419"/>
                <a:gd name="connsiteX15-559" fmla="*/ 0 w 1313169"/>
                <a:gd name="connsiteY15-560" fmla="*/ 972364 h 1424419"/>
                <a:gd name="connsiteX16-561" fmla="*/ 2496 w 1313169"/>
                <a:gd name="connsiteY16-562" fmla="*/ 463106 h 1424419"/>
                <a:gd name="connsiteX17-563" fmla="*/ 2458 w 1313169"/>
                <a:gd name="connsiteY17-564" fmla="*/ 429563 h 1424419"/>
                <a:gd name="connsiteX18-565" fmla="*/ 75248 w 1313169"/>
                <a:gd name="connsiteY18-566" fmla="*/ 303202 h 1424419"/>
                <a:gd name="connsiteX19-567" fmla="*/ 106293 w 1313169"/>
                <a:gd name="connsiteY19-568" fmla="*/ 282597 h 1424419"/>
                <a:gd name="connsiteX20-569" fmla="*/ 541533 w 1313169"/>
                <a:gd name="connsiteY20-570" fmla="*/ 38110 h 1424419"/>
                <a:gd name="connsiteX21-571" fmla="*/ 653528 w 1313169"/>
                <a:gd name="connsiteY21-572" fmla="*/ 0 h 1424419"/>
                <a:gd name="connsiteX0-573" fmla="*/ 653528 w 1306267"/>
                <a:gd name="connsiteY0-574" fmla="*/ 0 h 1424419"/>
                <a:gd name="connsiteX1-575" fmla="*/ 757287 w 1306267"/>
                <a:gd name="connsiteY1-576" fmla="*/ 32444 h 1424419"/>
                <a:gd name="connsiteX2-577" fmla="*/ 1206876 w 1306267"/>
                <a:gd name="connsiteY2-578" fmla="*/ 284945 h 1424419"/>
                <a:gd name="connsiteX3-579" fmla="*/ 1237706 w 1306267"/>
                <a:gd name="connsiteY3-580" fmla="*/ 306775 h 1424419"/>
                <a:gd name="connsiteX4-581" fmla="*/ 1301712 w 1306267"/>
                <a:gd name="connsiteY4-582" fmla="*/ 442384 h 1424419"/>
                <a:gd name="connsiteX5-583" fmla="*/ 1303099 w 1306267"/>
                <a:gd name="connsiteY5-584" fmla="*/ 495558 h 1424419"/>
                <a:gd name="connsiteX6-585" fmla="*/ 1303099 w 1306267"/>
                <a:gd name="connsiteY6-586" fmla="*/ 952393 h 1424419"/>
                <a:gd name="connsiteX7-587" fmla="*/ 1305306 w 1306267"/>
                <a:gd name="connsiteY7-588" fmla="*/ 990115 h 1424419"/>
                <a:gd name="connsiteX8-589" fmla="*/ 1255800 w 1306267"/>
                <a:gd name="connsiteY8-590" fmla="*/ 1142552 h 1424419"/>
                <a:gd name="connsiteX9-591" fmla="*/ 1172881 w 1306267"/>
                <a:gd name="connsiteY9-592" fmla="*/ 1179342 h 1424419"/>
                <a:gd name="connsiteX10-593" fmla="*/ 792288 w 1306267"/>
                <a:gd name="connsiteY10-594" fmla="*/ 1385653 h 1424419"/>
                <a:gd name="connsiteX11-595" fmla="*/ 522686 w 1306267"/>
                <a:gd name="connsiteY11-596" fmla="*/ 1384922 h 1424419"/>
                <a:gd name="connsiteX12-597" fmla="*/ 80344 w 1306267"/>
                <a:gd name="connsiteY12-598" fmla="*/ 1139323 h 1424419"/>
                <a:gd name="connsiteX13-599" fmla="*/ 68397 w 1306267"/>
                <a:gd name="connsiteY13-600" fmla="*/ 1130059 h 1424419"/>
                <a:gd name="connsiteX14-601" fmla="*/ 667 w 1306267"/>
                <a:gd name="connsiteY14-602" fmla="*/ 999105 h 1424419"/>
                <a:gd name="connsiteX15-603" fmla="*/ 0 w 1306267"/>
                <a:gd name="connsiteY15-604" fmla="*/ 972364 h 1424419"/>
                <a:gd name="connsiteX16-605" fmla="*/ 2496 w 1306267"/>
                <a:gd name="connsiteY16-606" fmla="*/ 463106 h 1424419"/>
                <a:gd name="connsiteX17-607" fmla="*/ 2458 w 1306267"/>
                <a:gd name="connsiteY17-608" fmla="*/ 429563 h 1424419"/>
                <a:gd name="connsiteX18-609" fmla="*/ 75248 w 1306267"/>
                <a:gd name="connsiteY18-610" fmla="*/ 303202 h 1424419"/>
                <a:gd name="connsiteX19-611" fmla="*/ 106293 w 1306267"/>
                <a:gd name="connsiteY19-612" fmla="*/ 282597 h 1424419"/>
                <a:gd name="connsiteX20-613" fmla="*/ 541533 w 1306267"/>
                <a:gd name="connsiteY20-614" fmla="*/ 38110 h 1424419"/>
                <a:gd name="connsiteX21-615" fmla="*/ 653528 w 1306267"/>
                <a:gd name="connsiteY21-616" fmla="*/ 0 h 1424419"/>
                <a:gd name="connsiteX0-617" fmla="*/ 653528 w 1306267"/>
                <a:gd name="connsiteY0-618" fmla="*/ 0 h 1424419"/>
                <a:gd name="connsiteX1-619" fmla="*/ 757287 w 1306267"/>
                <a:gd name="connsiteY1-620" fmla="*/ 32444 h 1424419"/>
                <a:gd name="connsiteX2-621" fmla="*/ 1206876 w 1306267"/>
                <a:gd name="connsiteY2-622" fmla="*/ 284945 h 1424419"/>
                <a:gd name="connsiteX3-623" fmla="*/ 1237706 w 1306267"/>
                <a:gd name="connsiteY3-624" fmla="*/ 306775 h 1424419"/>
                <a:gd name="connsiteX4-625" fmla="*/ 1301712 w 1306267"/>
                <a:gd name="connsiteY4-626" fmla="*/ 442384 h 1424419"/>
                <a:gd name="connsiteX5-627" fmla="*/ 1303099 w 1306267"/>
                <a:gd name="connsiteY5-628" fmla="*/ 495558 h 1424419"/>
                <a:gd name="connsiteX6-629" fmla="*/ 1303099 w 1306267"/>
                <a:gd name="connsiteY6-630" fmla="*/ 952393 h 1424419"/>
                <a:gd name="connsiteX7-631" fmla="*/ 1305306 w 1306267"/>
                <a:gd name="connsiteY7-632" fmla="*/ 990115 h 1424419"/>
                <a:gd name="connsiteX8-633" fmla="*/ 1255800 w 1306267"/>
                <a:gd name="connsiteY8-634" fmla="*/ 1142552 h 1424419"/>
                <a:gd name="connsiteX9-635" fmla="*/ 1172881 w 1306267"/>
                <a:gd name="connsiteY9-636" fmla="*/ 1179342 h 1424419"/>
                <a:gd name="connsiteX10-637" fmla="*/ 792288 w 1306267"/>
                <a:gd name="connsiteY10-638" fmla="*/ 1385653 h 1424419"/>
                <a:gd name="connsiteX11-639" fmla="*/ 522686 w 1306267"/>
                <a:gd name="connsiteY11-640" fmla="*/ 1384922 h 1424419"/>
                <a:gd name="connsiteX12-641" fmla="*/ 80344 w 1306267"/>
                <a:gd name="connsiteY12-642" fmla="*/ 1139323 h 1424419"/>
                <a:gd name="connsiteX13-643" fmla="*/ 61328 w 1306267"/>
                <a:gd name="connsiteY13-644" fmla="*/ 1127231 h 1424419"/>
                <a:gd name="connsiteX14-645" fmla="*/ 667 w 1306267"/>
                <a:gd name="connsiteY14-646" fmla="*/ 999105 h 1424419"/>
                <a:gd name="connsiteX15-647" fmla="*/ 0 w 1306267"/>
                <a:gd name="connsiteY15-648" fmla="*/ 972364 h 1424419"/>
                <a:gd name="connsiteX16-649" fmla="*/ 2496 w 1306267"/>
                <a:gd name="connsiteY16-650" fmla="*/ 463106 h 1424419"/>
                <a:gd name="connsiteX17-651" fmla="*/ 2458 w 1306267"/>
                <a:gd name="connsiteY17-652" fmla="*/ 429563 h 1424419"/>
                <a:gd name="connsiteX18-653" fmla="*/ 75248 w 1306267"/>
                <a:gd name="connsiteY18-654" fmla="*/ 303202 h 1424419"/>
                <a:gd name="connsiteX19-655" fmla="*/ 106293 w 1306267"/>
                <a:gd name="connsiteY19-656" fmla="*/ 282597 h 1424419"/>
                <a:gd name="connsiteX20-657" fmla="*/ 541533 w 1306267"/>
                <a:gd name="connsiteY20-658" fmla="*/ 38110 h 1424419"/>
                <a:gd name="connsiteX21-659" fmla="*/ 653528 w 1306267"/>
                <a:gd name="connsiteY21-660" fmla="*/ 0 h 1424419"/>
                <a:gd name="connsiteX0-661" fmla="*/ 653528 w 1306267"/>
                <a:gd name="connsiteY0-662" fmla="*/ 0 h 1424419"/>
                <a:gd name="connsiteX1-663" fmla="*/ 757287 w 1306267"/>
                <a:gd name="connsiteY1-664" fmla="*/ 32444 h 1424419"/>
                <a:gd name="connsiteX2-665" fmla="*/ 1206876 w 1306267"/>
                <a:gd name="connsiteY2-666" fmla="*/ 284945 h 1424419"/>
                <a:gd name="connsiteX3-667" fmla="*/ 1237706 w 1306267"/>
                <a:gd name="connsiteY3-668" fmla="*/ 306775 h 1424419"/>
                <a:gd name="connsiteX4-669" fmla="*/ 1301712 w 1306267"/>
                <a:gd name="connsiteY4-670" fmla="*/ 442384 h 1424419"/>
                <a:gd name="connsiteX5-671" fmla="*/ 1303099 w 1306267"/>
                <a:gd name="connsiteY5-672" fmla="*/ 495558 h 1424419"/>
                <a:gd name="connsiteX6-673" fmla="*/ 1303099 w 1306267"/>
                <a:gd name="connsiteY6-674" fmla="*/ 952393 h 1424419"/>
                <a:gd name="connsiteX7-675" fmla="*/ 1305306 w 1306267"/>
                <a:gd name="connsiteY7-676" fmla="*/ 990115 h 1424419"/>
                <a:gd name="connsiteX8-677" fmla="*/ 1255800 w 1306267"/>
                <a:gd name="connsiteY8-678" fmla="*/ 1142552 h 1424419"/>
                <a:gd name="connsiteX9-679" fmla="*/ 1172881 w 1306267"/>
                <a:gd name="connsiteY9-680" fmla="*/ 1179342 h 1424419"/>
                <a:gd name="connsiteX10-681" fmla="*/ 792288 w 1306267"/>
                <a:gd name="connsiteY10-682" fmla="*/ 1385653 h 1424419"/>
                <a:gd name="connsiteX11-683" fmla="*/ 522686 w 1306267"/>
                <a:gd name="connsiteY11-684" fmla="*/ 1384922 h 1424419"/>
                <a:gd name="connsiteX12-685" fmla="*/ 80344 w 1306267"/>
                <a:gd name="connsiteY12-686" fmla="*/ 1139323 h 1424419"/>
                <a:gd name="connsiteX13-687" fmla="*/ 61328 w 1306267"/>
                <a:gd name="connsiteY13-688" fmla="*/ 1127231 h 1424419"/>
                <a:gd name="connsiteX14-689" fmla="*/ 667 w 1306267"/>
                <a:gd name="connsiteY14-690" fmla="*/ 999105 h 1424419"/>
                <a:gd name="connsiteX15-691" fmla="*/ 0 w 1306267"/>
                <a:gd name="connsiteY15-692" fmla="*/ 972364 h 1424419"/>
                <a:gd name="connsiteX16-693" fmla="*/ 2496 w 1306267"/>
                <a:gd name="connsiteY16-694" fmla="*/ 463106 h 1424419"/>
                <a:gd name="connsiteX17-695" fmla="*/ 2458 w 1306267"/>
                <a:gd name="connsiteY17-696" fmla="*/ 429563 h 1424419"/>
                <a:gd name="connsiteX18-697" fmla="*/ 75248 w 1306267"/>
                <a:gd name="connsiteY18-698" fmla="*/ 303202 h 1424419"/>
                <a:gd name="connsiteX19-699" fmla="*/ 106293 w 1306267"/>
                <a:gd name="connsiteY19-700" fmla="*/ 282597 h 1424419"/>
                <a:gd name="connsiteX20-701" fmla="*/ 541533 w 1306267"/>
                <a:gd name="connsiteY20-702" fmla="*/ 38110 h 1424419"/>
                <a:gd name="connsiteX21-703" fmla="*/ 653528 w 1306267"/>
                <a:gd name="connsiteY21-704" fmla="*/ 0 h 1424419"/>
                <a:gd name="connsiteX0-705" fmla="*/ 653528 w 1306267"/>
                <a:gd name="connsiteY0-706" fmla="*/ 0 h 1424419"/>
                <a:gd name="connsiteX1-707" fmla="*/ 757287 w 1306267"/>
                <a:gd name="connsiteY1-708" fmla="*/ 32444 h 1424419"/>
                <a:gd name="connsiteX2-709" fmla="*/ 1206876 w 1306267"/>
                <a:gd name="connsiteY2-710" fmla="*/ 284945 h 1424419"/>
                <a:gd name="connsiteX3-711" fmla="*/ 1237706 w 1306267"/>
                <a:gd name="connsiteY3-712" fmla="*/ 306775 h 1424419"/>
                <a:gd name="connsiteX4-713" fmla="*/ 1301712 w 1306267"/>
                <a:gd name="connsiteY4-714" fmla="*/ 442384 h 1424419"/>
                <a:gd name="connsiteX5-715" fmla="*/ 1303099 w 1306267"/>
                <a:gd name="connsiteY5-716" fmla="*/ 495558 h 1424419"/>
                <a:gd name="connsiteX6-717" fmla="*/ 1303099 w 1306267"/>
                <a:gd name="connsiteY6-718" fmla="*/ 952393 h 1424419"/>
                <a:gd name="connsiteX7-719" fmla="*/ 1305306 w 1306267"/>
                <a:gd name="connsiteY7-720" fmla="*/ 990115 h 1424419"/>
                <a:gd name="connsiteX8-721" fmla="*/ 1255800 w 1306267"/>
                <a:gd name="connsiteY8-722" fmla="*/ 1142552 h 1424419"/>
                <a:gd name="connsiteX9-723" fmla="*/ 1172881 w 1306267"/>
                <a:gd name="connsiteY9-724" fmla="*/ 1179342 h 1424419"/>
                <a:gd name="connsiteX10-725" fmla="*/ 792288 w 1306267"/>
                <a:gd name="connsiteY10-726" fmla="*/ 1385653 h 1424419"/>
                <a:gd name="connsiteX11-727" fmla="*/ 522686 w 1306267"/>
                <a:gd name="connsiteY11-728" fmla="*/ 1384922 h 1424419"/>
                <a:gd name="connsiteX12-729" fmla="*/ 90241 w 1306267"/>
                <a:gd name="connsiteY12-730" fmla="*/ 1150634 h 1424419"/>
                <a:gd name="connsiteX13-731" fmla="*/ 61328 w 1306267"/>
                <a:gd name="connsiteY13-732" fmla="*/ 1127231 h 1424419"/>
                <a:gd name="connsiteX14-733" fmla="*/ 667 w 1306267"/>
                <a:gd name="connsiteY14-734" fmla="*/ 999105 h 1424419"/>
                <a:gd name="connsiteX15-735" fmla="*/ 0 w 1306267"/>
                <a:gd name="connsiteY15-736" fmla="*/ 972364 h 1424419"/>
                <a:gd name="connsiteX16-737" fmla="*/ 2496 w 1306267"/>
                <a:gd name="connsiteY16-738" fmla="*/ 463106 h 1424419"/>
                <a:gd name="connsiteX17-739" fmla="*/ 2458 w 1306267"/>
                <a:gd name="connsiteY17-740" fmla="*/ 429563 h 1424419"/>
                <a:gd name="connsiteX18-741" fmla="*/ 75248 w 1306267"/>
                <a:gd name="connsiteY18-742" fmla="*/ 303202 h 1424419"/>
                <a:gd name="connsiteX19-743" fmla="*/ 106293 w 1306267"/>
                <a:gd name="connsiteY19-744" fmla="*/ 282597 h 1424419"/>
                <a:gd name="connsiteX20-745" fmla="*/ 541533 w 1306267"/>
                <a:gd name="connsiteY20-746" fmla="*/ 38110 h 1424419"/>
                <a:gd name="connsiteX21-747" fmla="*/ 653528 w 1306267"/>
                <a:gd name="connsiteY21-748" fmla="*/ 0 h 1424419"/>
                <a:gd name="connsiteX0-749" fmla="*/ 653528 w 1306267"/>
                <a:gd name="connsiteY0-750" fmla="*/ 0 h 1424419"/>
                <a:gd name="connsiteX1-751" fmla="*/ 757287 w 1306267"/>
                <a:gd name="connsiteY1-752" fmla="*/ 32444 h 1424419"/>
                <a:gd name="connsiteX2-753" fmla="*/ 1206876 w 1306267"/>
                <a:gd name="connsiteY2-754" fmla="*/ 284945 h 1424419"/>
                <a:gd name="connsiteX3-755" fmla="*/ 1237706 w 1306267"/>
                <a:gd name="connsiteY3-756" fmla="*/ 306775 h 1424419"/>
                <a:gd name="connsiteX4-757" fmla="*/ 1301712 w 1306267"/>
                <a:gd name="connsiteY4-758" fmla="*/ 442384 h 1424419"/>
                <a:gd name="connsiteX5-759" fmla="*/ 1303099 w 1306267"/>
                <a:gd name="connsiteY5-760" fmla="*/ 495558 h 1424419"/>
                <a:gd name="connsiteX6-761" fmla="*/ 1303099 w 1306267"/>
                <a:gd name="connsiteY6-762" fmla="*/ 952393 h 1424419"/>
                <a:gd name="connsiteX7-763" fmla="*/ 1305306 w 1306267"/>
                <a:gd name="connsiteY7-764" fmla="*/ 990115 h 1424419"/>
                <a:gd name="connsiteX8-765" fmla="*/ 1255800 w 1306267"/>
                <a:gd name="connsiteY8-766" fmla="*/ 1142552 h 1424419"/>
                <a:gd name="connsiteX9-767" fmla="*/ 1172881 w 1306267"/>
                <a:gd name="connsiteY9-768" fmla="*/ 1179342 h 1424419"/>
                <a:gd name="connsiteX10-769" fmla="*/ 792288 w 1306267"/>
                <a:gd name="connsiteY10-770" fmla="*/ 1385653 h 1424419"/>
                <a:gd name="connsiteX11-771" fmla="*/ 522686 w 1306267"/>
                <a:gd name="connsiteY11-772" fmla="*/ 1384922 h 1424419"/>
                <a:gd name="connsiteX12-773" fmla="*/ 90241 w 1306267"/>
                <a:gd name="connsiteY12-774" fmla="*/ 1150634 h 1424419"/>
                <a:gd name="connsiteX13-775" fmla="*/ 61328 w 1306267"/>
                <a:gd name="connsiteY13-776" fmla="*/ 1127231 h 1424419"/>
                <a:gd name="connsiteX14-777" fmla="*/ 667 w 1306267"/>
                <a:gd name="connsiteY14-778" fmla="*/ 999105 h 1424419"/>
                <a:gd name="connsiteX15-779" fmla="*/ 0 w 1306267"/>
                <a:gd name="connsiteY15-780" fmla="*/ 972364 h 1424419"/>
                <a:gd name="connsiteX16-781" fmla="*/ 2496 w 1306267"/>
                <a:gd name="connsiteY16-782" fmla="*/ 463106 h 1424419"/>
                <a:gd name="connsiteX17-783" fmla="*/ 2458 w 1306267"/>
                <a:gd name="connsiteY17-784" fmla="*/ 429563 h 1424419"/>
                <a:gd name="connsiteX18-785" fmla="*/ 75248 w 1306267"/>
                <a:gd name="connsiteY18-786" fmla="*/ 303202 h 1424419"/>
                <a:gd name="connsiteX19-787" fmla="*/ 106293 w 1306267"/>
                <a:gd name="connsiteY19-788" fmla="*/ 282597 h 1424419"/>
                <a:gd name="connsiteX20-789" fmla="*/ 541533 w 1306267"/>
                <a:gd name="connsiteY20-790" fmla="*/ 38110 h 1424419"/>
                <a:gd name="connsiteX21-791" fmla="*/ 653528 w 1306267"/>
                <a:gd name="connsiteY21-792" fmla="*/ 0 h 1424419"/>
                <a:gd name="connsiteX0-793" fmla="*/ 653528 w 1306267"/>
                <a:gd name="connsiteY0-794" fmla="*/ 0 h 1424419"/>
                <a:gd name="connsiteX1-795" fmla="*/ 757287 w 1306267"/>
                <a:gd name="connsiteY1-796" fmla="*/ 32444 h 1424419"/>
                <a:gd name="connsiteX2-797" fmla="*/ 1206876 w 1306267"/>
                <a:gd name="connsiteY2-798" fmla="*/ 284945 h 1424419"/>
                <a:gd name="connsiteX3-799" fmla="*/ 1237706 w 1306267"/>
                <a:gd name="connsiteY3-800" fmla="*/ 306775 h 1424419"/>
                <a:gd name="connsiteX4-801" fmla="*/ 1301712 w 1306267"/>
                <a:gd name="connsiteY4-802" fmla="*/ 442384 h 1424419"/>
                <a:gd name="connsiteX5-803" fmla="*/ 1303099 w 1306267"/>
                <a:gd name="connsiteY5-804" fmla="*/ 495558 h 1424419"/>
                <a:gd name="connsiteX6-805" fmla="*/ 1303099 w 1306267"/>
                <a:gd name="connsiteY6-806" fmla="*/ 952393 h 1424419"/>
                <a:gd name="connsiteX7-807" fmla="*/ 1305306 w 1306267"/>
                <a:gd name="connsiteY7-808" fmla="*/ 990115 h 1424419"/>
                <a:gd name="connsiteX8-809" fmla="*/ 1255800 w 1306267"/>
                <a:gd name="connsiteY8-810" fmla="*/ 1142552 h 1424419"/>
                <a:gd name="connsiteX9-811" fmla="*/ 1172881 w 1306267"/>
                <a:gd name="connsiteY9-812" fmla="*/ 1179342 h 1424419"/>
                <a:gd name="connsiteX10-813" fmla="*/ 792288 w 1306267"/>
                <a:gd name="connsiteY10-814" fmla="*/ 1385653 h 1424419"/>
                <a:gd name="connsiteX11-815" fmla="*/ 522686 w 1306267"/>
                <a:gd name="connsiteY11-816" fmla="*/ 1384922 h 1424419"/>
                <a:gd name="connsiteX12-817" fmla="*/ 90241 w 1306267"/>
                <a:gd name="connsiteY12-818" fmla="*/ 1150634 h 1424419"/>
                <a:gd name="connsiteX13-819" fmla="*/ 61328 w 1306267"/>
                <a:gd name="connsiteY13-820" fmla="*/ 1127231 h 1424419"/>
                <a:gd name="connsiteX14-821" fmla="*/ 667 w 1306267"/>
                <a:gd name="connsiteY14-822" fmla="*/ 999105 h 1424419"/>
                <a:gd name="connsiteX15-823" fmla="*/ 0 w 1306267"/>
                <a:gd name="connsiteY15-824" fmla="*/ 972364 h 1424419"/>
                <a:gd name="connsiteX16-825" fmla="*/ 2496 w 1306267"/>
                <a:gd name="connsiteY16-826" fmla="*/ 463106 h 1424419"/>
                <a:gd name="connsiteX17-827" fmla="*/ 2458 w 1306267"/>
                <a:gd name="connsiteY17-828" fmla="*/ 429563 h 1424419"/>
                <a:gd name="connsiteX18-829" fmla="*/ 75248 w 1306267"/>
                <a:gd name="connsiteY18-830" fmla="*/ 303202 h 1424419"/>
                <a:gd name="connsiteX19-831" fmla="*/ 106293 w 1306267"/>
                <a:gd name="connsiteY19-832" fmla="*/ 282597 h 1424419"/>
                <a:gd name="connsiteX20-833" fmla="*/ 541533 w 1306267"/>
                <a:gd name="connsiteY20-834" fmla="*/ 38110 h 1424419"/>
                <a:gd name="connsiteX21-835" fmla="*/ 653528 w 1306267"/>
                <a:gd name="connsiteY21-836" fmla="*/ 0 h 1424419"/>
                <a:gd name="connsiteX0-837" fmla="*/ 653528 w 1306267"/>
                <a:gd name="connsiteY0-838" fmla="*/ 0 h 1424419"/>
                <a:gd name="connsiteX1-839" fmla="*/ 757287 w 1306267"/>
                <a:gd name="connsiteY1-840" fmla="*/ 32444 h 1424419"/>
                <a:gd name="connsiteX2-841" fmla="*/ 1206876 w 1306267"/>
                <a:gd name="connsiteY2-842" fmla="*/ 284945 h 1424419"/>
                <a:gd name="connsiteX3-843" fmla="*/ 1237706 w 1306267"/>
                <a:gd name="connsiteY3-844" fmla="*/ 306775 h 1424419"/>
                <a:gd name="connsiteX4-845" fmla="*/ 1301712 w 1306267"/>
                <a:gd name="connsiteY4-846" fmla="*/ 442384 h 1424419"/>
                <a:gd name="connsiteX5-847" fmla="*/ 1303099 w 1306267"/>
                <a:gd name="connsiteY5-848" fmla="*/ 495558 h 1424419"/>
                <a:gd name="connsiteX6-849" fmla="*/ 1303099 w 1306267"/>
                <a:gd name="connsiteY6-850" fmla="*/ 952393 h 1424419"/>
                <a:gd name="connsiteX7-851" fmla="*/ 1305306 w 1306267"/>
                <a:gd name="connsiteY7-852" fmla="*/ 990115 h 1424419"/>
                <a:gd name="connsiteX8-853" fmla="*/ 1255800 w 1306267"/>
                <a:gd name="connsiteY8-854" fmla="*/ 1142552 h 1424419"/>
                <a:gd name="connsiteX9-855" fmla="*/ 1172881 w 1306267"/>
                <a:gd name="connsiteY9-856" fmla="*/ 1179342 h 1424419"/>
                <a:gd name="connsiteX10-857" fmla="*/ 792288 w 1306267"/>
                <a:gd name="connsiteY10-858" fmla="*/ 1385653 h 1424419"/>
                <a:gd name="connsiteX11-859" fmla="*/ 522686 w 1306267"/>
                <a:gd name="connsiteY11-860" fmla="*/ 1384922 h 1424419"/>
                <a:gd name="connsiteX12-861" fmla="*/ 90241 w 1306267"/>
                <a:gd name="connsiteY12-862" fmla="*/ 1150634 h 1424419"/>
                <a:gd name="connsiteX13-863" fmla="*/ 61328 w 1306267"/>
                <a:gd name="connsiteY13-864" fmla="*/ 1127231 h 1424419"/>
                <a:gd name="connsiteX14-865" fmla="*/ 667 w 1306267"/>
                <a:gd name="connsiteY14-866" fmla="*/ 999105 h 1424419"/>
                <a:gd name="connsiteX15-867" fmla="*/ 0 w 1306267"/>
                <a:gd name="connsiteY15-868" fmla="*/ 972364 h 1424419"/>
                <a:gd name="connsiteX16-869" fmla="*/ 2496 w 1306267"/>
                <a:gd name="connsiteY16-870" fmla="*/ 463106 h 1424419"/>
                <a:gd name="connsiteX17-871" fmla="*/ 2458 w 1306267"/>
                <a:gd name="connsiteY17-872" fmla="*/ 429563 h 1424419"/>
                <a:gd name="connsiteX18-873" fmla="*/ 75248 w 1306267"/>
                <a:gd name="connsiteY18-874" fmla="*/ 303202 h 1424419"/>
                <a:gd name="connsiteX19-875" fmla="*/ 106293 w 1306267"/>
                <a:gd name="connsiteY19-876" fmla="*/ 282597 h 1424419"/>
                <a:gd name="connsiteX20-877" fmla="*/ 541533 w 1306267"/>
                <a:gd name="connsiteY20-878" fmla="*/ 38110 h 1424419"/>
                <a:gd name="connsiteX21-879" fmla="*/ 653528 w 1306267"/>
                <a:gd name="connsiteY21-880" fmla="*/ 0 h 1424419"/>
                <a:gd name="connsiteX0-881" fmla="*/ 653528 w 1306267"/>
                <a:gd name="connsiteY0-882" fmla="*/ 0 h 1424419"/>
                <a:gd name="connsiteX1-883" fmla="*/ 757287 w 1306267"/>
                <a:gd name="connsiteY1-884" fmla="*/ 32444 h 1424419"/>
                <a:gd name="connsiteX2-885" fmla="*/ 1206876 w 1306267"/>
                <a:gd name="connsiteY2-886" fmla="*/ 284945 h 1424419"/>
                <a:gd name="connsiteX3-887" fmla="*/ 1237706 w 1306267"/>
                <a:gd name="connsiteY3-888" fmla="*/ 306775 h 1424419"/>
                <a:gd name="connsiteX4-889" fmla="*/ 1301712 w 1306267"/>
                <a:gd name="connsiteY4-890" fmla="*/ 442384 h 1424419"/>
                <a:gd name="connsiteX5-891" fmla="*/ 1303099 w 1306267"/>
                <a:gd name="connsiteY5-892" fmla="*/ 495558 h 1424419"/>
                <a:gd name="connsiteX6-893" fmla="*/ 1303099 w 1306267"/>
                <a:gd name="connsiteY6-894" fmla="*/ 952393 h 1424419"/>
                <a:gd name="connsiteX7-895" fmla="*/ 1305306 w 1306267"/>
                <a:gd name="connsiteY7-896" fmla="*/ 990115 h 1424419"/>
                <a:gd name="connsiteX8-897" fmla="*/ 1255800 w 1306267"/>
                <a:gd name="connsiteY8-898" fmla="*/ 1142552 h 1424419"/>
                <a:gd name="connsiteX9-899" fmla="*/ 1172881 w 1306267"/>
                <a:gd name="connsiteY9-900" fmla="*/ 1179342 h 1424419"/>
                <a:gd name="connsiteX10-901" fmla="*/ 792288 w 1306267"/>
                <a:gd name="connsiteY10-902" fmla="*/ 1385653 h 1424419"/>
                <a:gd name="connsiteX11-903" fmla="*/ 522686 w 1306267"/>
                <a:gd name="connsiteY11-904" fmla="*/ 1384922 h 1424419"/>
                <a:gd name="connsiteX12-905" fmla="*/ 90241 w 1306267"/>
                <a:gd name="connsiteY12-906" fmla="*/ 1150634 h 1424419"/>
                <a:gd name="connsiteX13-907" fmla="*/ 55672 w 1306267"/>
                <a:gd name="connsiteY13-908" fmla="*/ 1124403 h 1424419"/>
                <a:gd name="connsiteX14-909" fmla="*/ 667 w 1306267"/>
                <a:gd name="connsiteY14-910" fmla="*/ 999105 h 1424419"/>
                <a:gd name="connsiteX15-911" fmla="*/ 0 w 1306267"/>
                <a:gd name="connsiteY15-912" fmla="*/ 972364 h 1424419"/>
                <a:gd name="connsiteX16-913" fmla="*/ 2496 w 1306267"/>
                <a:gd name="connsiteY16-914" fmla="*/ 463106 h 1424419"/>
                <a:gd name="connsiteX17-915" fmla="*/ 2458 w 1306267"/>
                <a:gd name="connsiteY17-916" fmla="*/ 429563 h 1424419"/>
                <a:gd name="connsiteX18-917" fmla="*/ 75248 w 1306267"/>
                <a:gd name="connsiteY18-918" fmla="*/ 303202 h 1424419"/>
                <a:gd name="connsiteX19-919" fmla="*/ 106293 w 1306267"/>
                <a:gd name="connsiteY19-920" fmla="*/ 282597 h 1424419"/>
                <a:gd name="connsiteX20-921" fmla="*/ 541533 w 1306267"/>
                <a:gd name="connsiteY20-922" fmla="*/ 38110 h 1424419"/>
                <a:gd name="connsiteX21-923" fmla="*/ 653528 w 1306267"/>
                <a:gd name="connsiteY21-924" fmla="*/ 0 h 1424419"/>
                <a:gd name="connsiteX0-925" fmla="*/ 653528 w 1306267"/>
                <a:gd name="connsiteY0-926" fmla="*/ 0 h 1424419"/>
                <a:gd name="connsiteX1-927" fmla="*/ 757287 w 1306267"/>
                <a:gd name="connsiteY1-928" fmla="*/ 32444 h 1424419"/>
                <a:gd name="connsiteX2-929" fmla="*/ 1206876 w 1306267"/>
                <a:gd name="connsiteY2-930" fmla="*/ 284945 h 1424419"/>
                <a:gd name="connsiteX3-931" fmla="*/ 1237706 w 1306267"/>
                <a:gd name="connsiteY3-932" fmla="*/ 306775 h 1424419"/>
                <a:gd name="connsiteX4-933" fmla="*/ 1301712 w 1306267"/>
                <a:gd name="connsiteY4-934" fmla="*/ 442384 h 1424419"/>
                <a:gd name="connsiteX5-935" fmla="*/ 1303099 w 1306267"/>
                <a:gd name="connsiteY5-936" fmla="*/ 495558 h 1424419"/>
                <a:gd name="connsiteX6-937" fmla="*/ 1303099 w 1306267"/>
                <a:gd name="connsiteY6-938" fmla="*/ 952393 h 1424419"/>
                <a:gd name="connsiteX7-939" fmla="*/ 1305306 w 1306267"/>
                <a:gd name="connsiteY7-940" fmla="*/ 990115 h 1424419"/>
                <a:gd name="connsiteX8-941" fmla="*/ 1255800 w 1306267"/>
                <a:gd name="connsiteY8-942" fmla="*/ 1142552 h 1424419"/>
                <a:gd name="connsiteX9-943" fmla="*/ 1172881 w 1306267"/>
                <a:gd name="connsiteY9-944" fmla="*/ 1179342 h 1424419"/>
                <a:gd name="connsiteX10-945" fmla="*/ 792288 w 1306267"/>
                <a:gd name="connsiteY10-946" fmla="*/ 1385653 h 1424419"/>
                <a:gd name="connsiteX11-947" fmla="*/ 522686 w 1306267"/>
                <a:gd name="connsiteY11-948" fmla="*/ 1384922 h 1424419"/>
                <a:gd name="connsiteX12-949" fmla="*/ 90241 w 1306267"/>
                <a:gd name="connsiteY12-950" fmla="*/ 1150634 h 1424419"/>
                <a:gd name="connsiteX13-951" fmla="*/ 55672 w 1306267"/>
                <a:gd name="connsiteY13-952" fmla="*/ 1124403 h 1424419"/>
                <a:gd name="connsiteX14-953" fmla="*/ 667 w 1306267"/>
                <a:gd name="connsiteY14-954" fmla="*/ 999105 h 1424419"/>
                <a:gd name="connsiteX15-955" fmla="*/ 0 w 1306267"/>
                <a:gd name="connsiteY15-956" fmla="*/ 972364 h 1424419"/>
                <a:gd name="connsiteX16-957" fmla="*/ 2496 w 1306267"/>
                <a:gd name="connsiteY16-958" fmla="*/ 463106 h 1424419"/>
                <a:gd name="connsiteX17-959" fmla="*/ 2458 w 1306267"/>
                <a:gd name="connsiteY17-960" fmla="*/ 429563 h 1424419"/>
                <a:gd name="connsiteX18-961" fmla="*/ 75248 w 1306267"/>
                <a:gd name="connsiteY18-962" fmla="*/ 303202 h 1424419"/>
                <a:gd name="connsiteX19-963" fmla="*/ 106293 w 1306267"/>
                <a:gd name="connsiteY19-964" fmla="*/ 282597 h 1424419"/>
                <a:gd name="connsiteX20-965" fmla="*/ 541533 w 1306267"/>
                <a:gd name="connsiteY20-966" fmla="*/ 38110 h 1424419"/>
                <a:gd name="connsiteX21-967" fmla="*/ 653528 w 1306267"/>
                <a:gd name="connsiteY21-968" fmla="*/ 0 h 1424419"/>
                <a:gd name="connsiteX0-969" fmla="*/ 653528 w 1306267"/>
                <a:gd name="connsiteY0-970" fmla="*/ 0 h 1424419"/>
                <a:gd name="connsiteX1-971" fmla="*/ 757287 w 1306267"/>
                <a:gd name="connsiteY1-972" fmla="*/ 32444 h 1424419"/>
                <a:gd name="connsiteX2-973" fmla="*/ 1206876 w 1306267"/>
                <a:gd name="connsiteY2-974" fmla="*/ 284945 h 1424419"/>
                <a:gd name="connsiteX3-975" fmla="*/ 1237706 w 1306267"/>
                <a:gd name="connsiteY3-976" fmla="*/ 306775 h 1424419"/>
                <a:gd name="connsiteX4-977" fmla="*/ 1301712 w 1306267"/>
                <a:gd name="connsiteY4-978" fmla="*/ 442384 h 1424419"/>
                <a:gd name="connsiteX5-979" fmla="*/ 1303099 w 1306267"/>
                <a:gd name="connsiteY5-980" fmla="*/ 495558 h 1424419"/>
                <a:gd name="connsiteX6-981" fmla="*/ 1303099 w 1306267"/>
                <a:gd name="connsiteY6-982" fmla="*/ 952393 h 1424419"/>
                <a:gd name="connsiteX7-983" fmla="*/ 1305306 w 1306267"/>
                <a:gd name="connsiteY7-984" fmla="*/ 990115 h 1424419"/>
                <a:gd name="connsiteX8-985" fmla="*/ 1255800 w 1306267"/>
                <a:gd name="connsiteY8-986" fmla="*/ 1142552 h 1424419"/>
                <a:gd name="connsiteX9-987" fmla="*/ 1172881 w 1306267"/>
                <a:gd name="connsiteY9-988" fmla="*/ 1179342 h 1424419"/>
                <a:gd name="connsiteX10-989" fmla="*/ 792288 w 1306267"/>
                <a:gd name="connsiteY10-990" fmla="*/ 1385653 h 1424419"/>
                <a:gd name="connsiteX11-991" fmla="*/ 522686 w 1306267"/>
                <a:gd name="connsiteY11-992" fmla="*/ 1384922 h 1424419"/>
                <a:gd name="connsiteX12-993" fmla="*/ 90241 w 1306267"/>
                <a:gd name="connsiteY12-994" fmla="*/ 1150634 h 1424419"/>
                <a:gd name="connsiteX13-995" fmla="*/ 55672 w 1306267"/>
                <a:gd name="connsiteY13-996" fmla="*/ 1124403 h 1424419"/>
                <a:gd name="connsiteX14-997" fmla="*/ 667 w 1306267"/>
                <a:gd name="connsiteY14-998" fmla="*/ 999105 h 1424419"/>
                <a:gd name="connsiteX15-999" fmla="*/ 0 w 1306267"/>
                <a:gd name="connsiteY15-1000" fmla="*/ 972364 h 1424419"/>
                <a:gd name="connsiteX16-1001" fmla="*/ 2496 w 1306267"/>
                <a:gd name="connsiteY16-1002" fmla="*/ 463106 h 1424419"/>
                <a:gd name="connsiteX17-1003" fmla="*/ 2458 w 1306267"/>
                <a:gd name="connsiteY17-1004" fmla="*/ 429563 h 1424419"/>
                <a:gd name="connsiteX18-1005" fmla="*/ 75248 w 1306267"/>
                <a:gd name="connsiteY18-1006" fmla="*/ 303202 h 1424419"/>
                <a:gd name="connsiteX19-1007" fmla="*/ 106293 w 1306267"/>
                <a:gd name="connsiteY19-1008" fmla="*/ 282597 h 1424419"/>
                <a:gd name="connsiteX20-1009" fmla="*/ 541533 w 1306267"/>
                <a:gd name="connsiteY20-1010" fmla="*/ 38110 h 1424419"/>
                <a:gd name="connsiteX21-1011" fmla="*/ 653528 w 1306267"/>
                <a:gd name="connsiteY21-1012" fmla="*/ 0 h 1424419"/>
                <a:gd name="connsiteX0-1013" fmla="*/ 653528 w 1306267"/>
                <a:gd name="connsiteY0-1014" fmla="*/ 0 h 1424419"/>
                <a:gd name="connsiteX1-1015" fmla="*/ 757287 w 1306267"/>
                <a:gd name="connsiteY1-1016" fmla="*/ 32444 h 1424419"/>
                <a:gd name="connsiteX2-1017" fmla="*/ 1206876 w 1306267"/>
                <a:gd name="connsiteY2-1018" fmla="*/ 284945 h 1424419"/>
                <a:gd name="connsiteX3-1019" fmla="*/ 1237706 w 1306267"/>
                <a:gd name="connsiteY3-1020" fmla="*/ 306775 h 1424419"/>
                <a:gd name="connsiteX4-1021" fmla="*/ 1301712 w 1306267"/>
                <a:gd name="connsiteY4-1022" fmla="*/ 442384 h 1424419"/>
                <a:gd name="connsiteX5-1023" fmla="*/ 1303099 w 1306267"/>
                <a:gd name="connsiteY5-1024" fmla="*/ 495558 h 1424419"/>
                <a:gd name="connsiteX6-1025" fmla="*/ 1303099 w 1306267"/>
                <a:gd name="connsiteY6-1026" fmla="*/ 952393 h 1424419"/>
                <a:gd name="connsiteX7-1027" fmla="*/ 1305306 w 1306267"/>
                <a:gd name="connsiteY7-1028" fmla="*/ 990115 h 1424419"/>
                <a:gd name="connsiteX8-1029" fmla="*/ 1255800 w 1306267"/>
                <a:gd name="connsiteY8-1030" fmla="*/ 1142552 h 1424419"/>
                <a:gd name="connsiteX9-1031" fmla="*/ 1172881 w 1306267"/>
                <a:gd name="connsiteY9-1032" fmla="*/ 1179342 h 1424419"/>
                <a:gd name="connsiteX10-1033" fmla="*/ 792288 w 1306267"/>
                <a:gd name="connsiteY10-1034" fmla="*/ 1385653 h 1424419"/>
                <a:gd name="connsiteX11-1035" fmla="*/ 522686 w 1306267"/>
                <a:gd name="connsiteY11-1036" fmla="*/ 1384922 h 1424419"/>
                <a:gd name="connsiteX12-1037" fmla="*/ 90241 w 1306267"/>
                <a:gd name="connsiteY12-1038" fmla="*/ 1150634 h 1424419"/>
                <a:gd name="connsiteX13-1039" fmla="*/ 55672 w 1306267"/>
                <a:gd name="connsiteY13-1040" fmla="*/ 1124403 h 1424419"/>
                <a:gd name="connsiteX14-1041" fmla="*/ 667 w 1306267"/>
                <a:gd name="connsiteY14-1042" fmla="*/ 999105 h 1424419"/>
                <a:gd name="connsiteX15-1043" fmla="*/ 0 w 1306267"/>
                <a:gd name="connsiteY15-1044" fmla="*/ 972364 h 1424419"/>
                <a:gd name="connsiteX16-1045" fmla="*/ 2496 w 1306267"/>
                <a:gd name="connsiteY16-1046" fmla="*/ 463106 h 1424419"/>
                <a:gd name="connsiteX17-1047" fmla="*/ 2458 w 1306267"/>
                <a:gd name="connsiteY17-1048" fmla="*/ 429563 h 1424419"/>
                <a:gd name="connsiteX18-1049" fmla="*/ 75248 w 1306267"/>
                <a:gd name="connsiteY18-1050" fmla="*/ 303202 h 1424419"/>
                <a:gd name="connsiteX19-1051" fmla="*/ 106293 w 1306267"/>
                <a:gd name="connsiteY19-1052" fmla="*/ 282597 h 1424419"/>
                <a:gd name="connsiteX20-1053" fmla="*/ 541533 w 1306267"/>
                <a:gd name="connsiteY20-1054" fmla="*/ 38110 h 1424419"/>
                <a:gd name="connsiteX21-1055" fmla="*/ 653528 w 1306267"/>
                <a:gd name="connsiteY21-1056" fmla="*/ 0 h 1424419"/>
                <a:gd name="connsiteX0-1057" fmla="*/ 653528 w 1306267"/>
                <a:gd name="connsiteY0-1058" fmla="*/ 0 h 1424419"/>
                <a:gd name="connsiteX1-1059" fmla="*/ 757287 w 1306267"/>
                <a:gd name="connsiteY1-1060" fmla="*/ 32444 h 1424419"/>
                <a:gd name="connsiteX2-1061" fmla="*/ 1206876 w 1306267"/>
                <a:gd name="connsiteY2-1062" fmla="*/ 284945 h 1424419"/>
                <a:gd name="connsiteX3-1063" fmla="*/ 1237706 w 1306267"/>
                <a:gd name="connsiteY3-1064" fmla="*/ 306775 h 1424419"/>
                <a:gd name="connsiteX4-1065" fmla="*/ 1301712 w 1306267"/>
                <a:gd name="connsiteY4-1066" fmla="*/ 442384 h 1424419"/>
                <a:gd name="connsiteX5-1067" fmla="*/ 1303099 w 1306267"/>
                <a:gd name="connsiteY5-1068" fmla="*/ 495558 h 1424419"/>
                <a:gd name="connsiteX6-1069" fmla="*/ 1303099 w 1306267"/>
                <a:gd name="connsiteY6-1070" fmla="*/ 952393 h 1424419"/>
                <a:gd name="connsiteX7-1071" fmla="*/ 1305306 w 1306267"/>
                <a:gd name="connsiteY7-1072" fmla="*/ 990115 h 1424419"/>
                <a:gd name="connsiteX8-1073" fmla="*/ 1255800 w 1306267"/>
                <a:gd name="connsiteY8-1074" fmla="*/ 1142552 h 1424419"/>
                <a:gd name="connsiteX9-1075" fmla="*/ 1172881 w 1306267"/>
                <a:gd name="connsiteY9-1076" fmla="*/ 1179342 h 1424419"/>
                <a:gd name="connsiteX10-1077" fmla="*/ 792288 w 1306267"/>
                <a:gd name="connsiteY10-1078" fmla="*/ 1385653 h 1424419"/>
                <a:gd name="connsiteX11-1079" fmla="*/ 522686 w 1306267"/>
                <a:gd name="connsiteY11-1080" fmla="*/ 1384922 h 1424419"/>
                <a:gd name="connsiteX12-1081" fmla="*/ 90241 w 1306267"/>
                <a:gd name="connsiteY12-1082" fmla="*/ 1150634 h 1424419"/>
                <a:gd name="connsiteX13-1083" fmla="*/ 55672 w 1306267"/>
                <a:gd name="connsiteY13-1084" fmla="*/ 1124403 h 1424419"/>
                <a:gd name="connsiteX14-1085" fmla="*/ 667 w 1306267"/>
                <a:gd name="connsiteY14-1086" fmla="*/ 999105 h 1424419"/>
                <a:gd name="connsiteX15-1087" fmla="*/ 0 w 1306267"/>
                <a:gd name="connsiteY15-1088" fmla="*/ 972364 h 1424419"/>
                <a:gd name="connsiteX16-1089" fmla="*/ 2496 w 1306267"/>
                <a:gd name="connsiteY16-1090" fmla="*/ 463106 h 1424419"/>
                <a:gd name="connsiteX17-1091" fmla="*/ 2458 w 1306267"/>
                <a:gd name="connsiteY17-1092" fmla="*/ 429563 h 1424419"/>
                <a:gd name="connsiteX18-1093" fmla="*/ 75248 w 1306267"/>
                <a:gd name="connsiteY18-1094" fmla="*/ 303202 h 1424419"/>
                <a:gd name="connsiteX19-1095" fmla="*/ 106293 w 1306267"/>
                <a:gd name="connsiteY19-1096" fmla="*/ 282597 h 1424419"/>
                <a:gd name="connsiteX20-1097" fmla="*/ 541533 w 1306267"/>
                <a:gd name="connsiteY20-1098" fmla="*/ 38110 h 1424419"/>
                <a:gd name="connsiteX21-1099" fmla="*/ 653528 w 1306267"/>
                <a:gd name="connsiteY21-1100" fmla="*/ 0 h 1424419"/>
                <a:gd name="connsiteX0-1101" fmla="*/ 653528 w 1306267"/>
                <a:gd name="connsiteY0-1102" fmla="*/ 0 h 1424419"/>
                <a:gd name="connsiteX1-1103" fmla="*/ 757287 w 1306267"/>
                <a:gd name="connsiteY1-1104" fmla="*/ 32444 h 1424419"/>
                <a:gd name="connsiteX2-1105" fmla="*/ 1206876 w 1306267"/>
                <a:gd name="connsiteY2-1106" fmla="*/ 284945 h 1424419"/>
                <a:gd name="connsiteX3-1107" fmla="*/ 1237706 w 1306267"/>
                <a:gd name="connsiteY3-1108" fmla="*/ 306775 h 1424419"/>
                <a:gd name="connsiteX4-1109" fmla="*/ 1301712 w 1306267"/>
                <a:gd name="connsiteY4-1110" fmla="*/ 442384 h 1424419"/>
                <a:gd name="connsiteX5-1111" fmla="*/ 1303099 w 1306267"/>
                <a:gd name="connsiteY5-1112" fmla="*/ 495558 h 1424419"/>
                <a:gd name="connsiteX6-1113" fmla="*/ 1303099 w 1306267"/>
                <a:gd name="connsiteY6-1114" fmla="*/ 952393 h 1424419"/>
                <a:gd name="connsiteX7-1115" fmla="*/ 1305306 w 1306267"/>
                <a:gd name="connsiteY7-1116" fmla="*/ 990115 h 1424419"/>
                <a:gd name="connsiteX8-1117" fmla="*/ 1255800 w 1306267"/>
                <a:gd name="connsiteY8-1118" fmla="*/ 1142552 h 1424419"/>
                <a:gd name="connsiteX9-1119" fmla="*/ 1172881 w 1306267"/>
                <a:gd name="connsiteY9-1120" fmla="*/ 1179342 h 1424419"/>
                <a:gd name="connsiteX10-1121" fmla="*/ 792288 w 1306267"/>
                <a:gd name="connsiteY10-1122" fmla="*/ 1385653 h 1424419"/>
                <a:gd name="connsiteX11-1123" fmla="*/ 522686 w 1306267"/>
                <a:gd name="connsiteY11-1124" fmla="*/ 1384922 h 1424419"/>
                <a:gd name="connsiteX12-1125" fmla="*/ 90241 w 1306267"/>
                <a:gd name="connsiteY12-1126" fmla="*/ 1150634 h 1424419"/>
                <a:gd name="connsiteX13-1127" fmla="*/ 48904 w 1306267"/>
                <a:gd name="connsiteY13-1128" fmla="*/ 1124403 h 1424419"/>
                <a:gd name="connsiteX14-1129" fmla="*/ 667 w 1306267"/>
                <a:gd name="connsiteY14-1130" fmla="*/ 999105 h 1424419"/>
                <a:gd name="connsiteX15-1131" fmla="*/ 0 w 1306267"/>
                <a:gd name="connsiteY15-1132" fmla="*/ 972364 h 1424419"/>
                <a:gd name="connsiteX16-1133" fmla="*/ 2496 w 1306267"/>
                <a:gd name="connsiteY16-1134" fmla="*/ 463106 h 1424419"/>
                <a:gd name="connsiteX17-1135" fmla="*/ 2458 w 1306267"/>
                <a:gd name="connsiteY17-1136" fmla="*/ 429563 h 1424419"/>
                <a:gd name="connsiteX18-1137" fmla="*/ 75248 w 1306267"/>
                <a:gd name="connsiteY18-1138" fmla="*/ 303202 h 1424419"/>
                <a:gd name="connsiteX19-1139" fmla="*/ 106293 w 1306267"/>
                <a:gd name="connsiteY19-1140" fmla="*/ 282597 h 1424419"/>
                <a:gd name="connsiteX20-1141" fmla="*/ 541533 w 1306267"/>
                <a:gd name="connsiteY20-1142" fmla="*/ 38110 h 1424419"/>
                <a:gd name="connsiteX21-1143" fmla="*/ 653528 w 1306267"/>
                <a:gd name="connsiteY21-1144" fmla="*/ 0 h 1424419"/>
                <a:gd name="connsiteX0-1145" fmla="*/ 653528 w 1306267"/>
                <a:gd name="connsiteY0-1146" fmla="*/ 0 h 1424419"/>
                <a:gd name="connsiteX1-1147" fmla="*/ 757287 w 1306267"/>
                <a:gd name="connsiteY1-1148" fmla="*/ 32444 h 1424419"/>
                <a:gd name="connsiteX2-1149" fmla="*/ 1206876 w 1306267"/>
                <a:gd name="connsiteY2-1150" fmla="*/ 284945 h 1424419"/>
                <a:gd name="connsiteX3-1151" fmla="*/ 1237706 w 1306267"/>
                <a:gd name="connsiteY3-1152" fmla="*/ 306775 h 1424419"/>
                <a:gd name="connsiteX4-1153" fmla="*/ 1301712 w 1306267"/>
                <a:gd name="connsiteY4-1154" fmla="*/ 442384 h 1424419"/>
                <a:gd name="connsiteX5-1155" fmla="*/ 1303099 w 1306267"/>
                <a:gd name="connsiteY5-1156" fmla="*/ 495558 h 1424419"/>
                <a:gd name="connsiteX6-1157" fmla="*/ 1303099 w 1306267"/>
                <a:gd name="connsiteY6-1158" fmla="*/ 952393 h 1424419"/>
                <a:gd name="connsiteX7-1159" fmla="*/ 1305306 w 1306267"/>
                <a:gd name="connsiteY7-1160" fmla="*/ 990115 h 1424419"/>
                <a:gd name="connsiteX8-1161" fmla="*/ 1255800 w 1306267"/>
                <a:gd name="connsiteY8-1162" fmla="*/ 1142552 h 1424419"/>
                <a:gd name="connsiteX9-1163" fmla="*/ 1172881 w 1306267"/>
                <a:gd name="connsiteY9-1164" fmla="*/ 1179342 h 1424419"/>
                <a:gd name="connsiteX10-1165" fmla="*/ 792288 w 1306267"/>
                <a:gd name="connsiteY10-1166" fmla="*/ 1385653 h 1424419"/>
                <a:gd name="connsiteX11-1167" fmla="*/ 522686 w 1306267"/>
                <a:gd name="connsiteY11-1168" fmla="*/ 1384922 h 1424419"/>
                <a:gd name="connsiteX12-1169" fmla="*/ 90241 w 1306267"/>
                <a:gd name="connsiteY12-1170" fmla="*/ 1150634 h 1424419"/>
                <a:gd name="connsiteX13-1171" fmla="*/ 48904 w 1306267"/>
                <a:gd name="connsiteY13-1172" fmla="*/ 1124403 h 1424419"/>
                <a:gd name="connsiteX14-1173" fmla="*/ 667 w 1306267"/>
                <a:gd name="connsiteY14-1174" fmla="*/ 999105 h 1424419"/>
                <a:gd name="connsiteX15-1175" fmla="*/ 0 w 1306267"/>
                <a:gd name="connsiteY15-1176" fmla="*/ 972364 h 1424419"/>
                <a:gd name="connsiteX16-1177" fmla="*/ 2496 w 1306267"/>
                <a:gd name="connsiteY16-1178" fmla="*/ 463106 h 1424419"/>
                <a:gd name="connsiteX17-1179" fmla="*/ 2458 w 1306267"/>
                <a:gd name="connsiteY17-1180" fmla="*/ 429563 h 1424419"/>
                <a:gd name="connsiteX18-1181" fmla="*/ 75248 w 1306267"/>
                <a:gd name="connsiteY18-1182" fmla="*/ 303202 h 1424419"/>
                <a:gd name="connsiteX19-1183" fmla="*/ 106293 w 1306267"/>
                <a:gd name="connsiteY19-1184" fmla="*/ 282597 h 1424419"/>
                <a:gd name="connsiteX20-1185" fmla="*/ 541533 w 1306267"/>
                <a:gd name="connsiteY20-1186" fmla="*/ 38110 h 1424419"/>
                <a:gd name="connsiteX21-1187" fmla="*/ 653528 w 1306267"/>
                <a:gd name="connsiteY21-1188" fmla="*/ 0 h 1424419"/>
                <a:gd name="connsiteX0-1189" fmla="*/ 653528 w 1306267"/>
                <a:gd name="connsiteY0-1190" fmla="*/ 0 h 1424419"/>
                <a:gd name="connsiteX1-1191" fmla="*/ 757287 w 1306267"/>
                <a:gd name="connsiteY1-1192" fmla="*/ 32444 h 1424419"/>
                <a:gd name="connsiteX2-1193" fmla="*/ 1206876 w 1306267"/>
                <a:gd name="connsiteY2-1194" fmla="*/ 284945 h 1424419"/>
                <a:gd name="connsiteX3-1195" fmla="*/ 1237706 w 1306267"/>
                <a:gd name="connsiteY3-1196" fmla="*/ 306775 h 1424419"/>
                <a:gd name="connsiteX4-1197" fmla="*/ 1301712 w 1306267"/>
                <a:gd name="connsiteY4-1198" fmla="*/ 442384 h 1424419"/>
                <a:gd name="connsiteX5-1199" fmla="*/ 1303099 w 1306267"/>
                <a:gd name="connsiteY5-1200" fmla="*/ 495558 h 1424419"/>
                <a:gd name="connsiteX6-1201" fmla="*/ 1303099 w 1306267"/>
                <a:gd name="connsiteY6-1202" fmla="*/ 952393 h 1424419"/>
                <a:gd name="connsiteX7-1203" fmla="*/ 1305306 w 1306267"/>
                <a:gd name="connsiteY7-1204" fmla="*/ 990115 h 1424419"/>
                <a:gd name="connsiteX8-1205" fmla="*/ 1255800 w 1306267"/>
                <a:gd name="connsiteY8-1206" fmla="*/ 1142552 h 1424419"/>
                <a:gd name="connsiteX9-1207" fmla="*/ 1172881 w 1306267"/>
                <a:gd name="connsiteY9-1208" fmla="*/ 1179342 h 1424419"/>
                <a:gd name="connsiteX10-1209" fmla="*/ 792288 w 1306267"/>
                <a:gd name="connsiteY10-1210" fmla="*/ 1385653 h 1424419"/>
                <a:gd name="connsiteX11-1211" fmla="*/ 522686 w 1306267"/>
                <a:gd name="connsiteY11-1212" fmla="*/ 1384922 h 1424419"/>
                <a:gd name="connsiteX12-1213" fmla="*/ 90241 w 1306267"/>
                <a:gd name="connsiteY12-1214" fmla="*/ 1150634 h 1424419"/>
                <a:gd name="connsiteX13-1215" fmla="*/ 48904 w 1306267"/>
                <a:gd name="connsiteY13-1216" fmla="*/ 1124403 h 1424419"/>
                <a:gd name="connsiteX14-1217" fmla="*/ 667 w 1306267"/>
                <a:gd name="connsiteY14-1218" fmla="*/ 999105 h 1424419"/>
                <a:gd name="connsiteX15-1219" fmla="*/ 0 w 1306267"/>
                <a:gd name="connsiteY15-1220" fmla="*/ 972364 h 1424419"/>
                <a:gd name="connsiteX16-1221" fmla="*/ 2496 w 1306267"/>
                <a:gd name="connsiteY16-1222" fmla="*/ 463106 h 1424419"/>
                <a:gd name="connsiteX17-1223" fmla="*/ 2458 w 1306267"/>
                <a:gd name="connsiteY17-1224" fmla="*/ 429563 h 1424419"/>
                <a:gd name="connsiteX18-1225" fmla="*/ 75248 w 1306267"/>
                <a:gd name="connsiteY18-1226" fmla="*/ 303202 h 1424419"/>
                <a:gd name="connsiteX19-1227" fmla="*/ 106293 w 1306267"/>
                <a:gd name="connsiteY19-1228" fmla="*/ 282597 h 1424419"/>
                <a:gd name="connsiteX20-1229" fmla="*/ 541533 w 1306267"/>
                <a:gd name="connsiteY20-1230" fmla="*/ 38110 h 1424419"/>
                <a:gd name="connsiteX21-1231" fmla="*/ 653528 w 1306267"/>
                <a:gd name="connsiteY21-1232" fmla="*/ 0 h 1424419"/>
                <a:gd name="connsiteX0-1233" fmla="*/ 653528 w 1306267"/>
                <a:gd name="connsiteY0-1234" fmla="*/ 0 h 1424419"/>
                <a:gd name="connsiteX1-1235" fmla="*/ 757287 w 1306267"/>
                <a:gd name="connsiteY1-1236" fmla="*/ 32444 h 1424419"/>
                <a:gd name="connsiteX2-1237" fmla="*/ 1206876 w 1306267"/>
                <a:gd name="connsiteY2-1238" fmla="*/ 284945 h 1424419"/>
                <a:gd name="connsiteX3-1239" fmla="*/ 1237706 w 1306267"/>
                <a:gd name="connsiteY3-1240" fmla="*/ 306775 h 1424419"/>
                <a:gd name="connsiteX4-1241" fmla="*/ 1301712 w 1306267"/>
                <a:gd name="connsiteY4-1242" fmla="*/ 442384 h 1424419"/>
                <a:gd name="connsiteX5-1243" fmla="*/ 1303099 w 1306267"/>
                <a:gd name="connsiteY5-1244" fmla="*/ 495558 h 1424419"/>
                <a:gd name="connsiteX6-1245" fmla="*/ 1303099 w 1306267"/>
                <a:gd name="connsiteY6-1246" fmla="*/ 952393 h 1424419"/>
                <a:gd name="connsiteX7-1247" fmla="*/ 1305306 w 1306267"/>
                <a:gd name="connsiteY7-1248" fmla="*/ 990115 h 1424419"/>
                <a:gd name="connsiteX8-1249" fmla="*/ 1255800 w 1306267"/>
                <a:gd name="connsiteY8-1250" fmla="*/ 1142552 h 1424419"/>
                <a:gd name="connsiteX9-1251" fmla="*/ 1172881 w 1306267"/>
                <a:gd name="connsiteY9-1252" fmla="*/ 1179342 h 1424419"/>
                <a:gd name="connsiteX10-1253" fmla="*/ 792288 w 1306267"/>
                <a:gd name="connsiteY10-1254" fmla="*/ 1385653 h 1424419"/>
                <a:gd name="connsiteX11-1255" fmla="*/ 522686 w 1306267"/>
                <a:gd name="connsiteY11-1256" fmla="*/ 1384922 h 1424419"/>
                <a:gd name="connsiteX12-1257" fmla="*/ 90241 w 1306267"/>
                <a:gd name="connsiteY12-1258" fmla="*/ 1150634 h 1424419"/>
                <a:gd name="connsiteX13-1259" fmla="*/ 48904 w 1306267"/>
                <a:gd name="connsiteY13-1260" fmla="*/ 1124403 h 1424419"/>
                <a:gd name="connsiteX14-1261" fmla="*/ 667 w 1306267"/>
                <a:gd name="connsiteY14-1262" fmla="*/ 999105 h 1424419"/>
                <a:gd name="connsiteX15-1263" fmla="*/ 0 w 1306267"/>
                <a:gd name="connsiteY15-1264" fmla="*/ 972364 h 1424419"/>
                <a:gd name="connsiteX16-1265" fmla="*/ 2496 w 1306267"/>
                <a:gd name="connsiteY16-1266" fmla="*/ 463106 h 1424419"/>
                <a:gd name="connsiteX17-1267" fmla="*/ 2458 w 1306267"/>
                <a:gd name="connsiteY17-1268" fmla="*/ 429563 h 1424419"/>
                <a:gd name="connsiteX18-1269" fmla="*/ 75248 w 1306267"/>
                <a:gd name="connsiteY18-1270" fmla="*/ 303202 h 1424419"/>
                <a:gd name="connsiteX19-1271" fmla="*/ 106293 w 1306267"/>
                <a:gd name="connsiteY19-1272" fmla="*/ 282597 h 1424419"/>
                <a:gd name="connsiteX20-1273" fmla="*/ 541533 w 1306267"/>
                <a:gd name="connsiteY20-1274" fmla="*/ 38110 h 1424419"/>
                <a:gd name="connsiteX21-1275" fmla="*/ 653528 w 1306267"/>
                <a:gd name="connsiteY21-1276" fmla="*/ 0 h 1424419"/>
                <a:gd name="connsiteX0-1277" fmla="*/ 653528 w 1306267"/>
                <a:gd name="connsiteY0-1278" fmla="*/ 0 h 1424419"/>
                <a:gd name="connsiteX1-1279" fmla="*/ 757287 w 1306267"/>
                <a:gd name="connsiteY1-1280" fmla="*/ 32444 h 1424419"/>
                <a:gd name="connsiteX2-1281" fmla="*/ 1206876 w 1306267"/>
                <a:gd name="connsiteY2-1282" fmla="*/ 284945 h 1424419"/>
                <a:gd name="connsiteX3-1283" fmla="*/ 1237706 w 1306267"/>
                <a:gd name="connsiteY3-1284" fmla="*/ 306775 h 1424419"/>
                <a:gd name="connsiteX4-1285" fmla="*/ 1301712 w 1306267"/>
                <a:gd name="connsiteY4-1286" fmla="*/ 442384 h 1424419"/>
                <a:gd name="connsiteX5-1287" fmla="*/ 1303099 w 1306267"/>
                <a:gd name="connsiteY5-1288" fmla="*/ 495558 h 1424419"/>
                <a:gd name="connsiteX6-1289" fmla="*/ 1303099 w 1306267"/>
                <a:gd name="connsiteY6-1290" fmla="*/ 952393 h 1424419"/>
                <a:gd name="connsiteX7-1291" fmla="*/ 1305306 w 1306267"/>
                <a:gd name="connsiteY7-1292" fmla="*/ 990115 h 1424419"/>
                <a:gd name="connsiteX8-1293" fmla="*/ 1255800 w 1306267"/>
                <a:gd name="connsiteY8-1294" fmla="*/ 1142552 h 1424419"/>
                <a:gd name="connsiteX9-1295" fmla="*/ 1172881 w 1306267"/>
                <a:gd name="connsiteY9-1296" fmla="*/ 1179342 h 1424419"/>
                <a:gd name="connsiteX10-1297" fmla="*/ 792288 w 1306267"/>
                <a:gd name="connsiteY10-1298" fmla="*/ 1385653 h 1424419"/>
                <a:gd name="connsiteX11-1299" fmla="*/ 522686 w 1306267"/>
                <a:gd name="connsiteY11-1300" fmla="*/ 1384922 h 1424419"/>
                <a:gd name="connsiteX12-1301" fmla="*/ 97009 w 1306267"/>
                <a:gd name="connsiteY12-1302" fmla="*/ 1161462 h 1424419"/>
                <a:gd name="connsiteX13-1303" fmla="*/ 48904 w 1306267"/>
                <a:gd name="connsiteY13-1304" fmla="*/ 1124403 h 1424419"/>
                <a:gd name="connsiteX14-1305" fmla="*/ 667 w 1306267"/>
                <a:gd name="connsiteY14-1306" fmla="*/ 999105 h 1424419"/>
                <a:gd name="connsiteX15-1307" fmla="*/ 0 w 1306267"/>
                <a:gd name="connsiteY15-1308" fmla="*/ 972364 h 1424419"/>
                <a:gd name="connsiteX16-1309" fmla="*/ 2496 w 1306267"/>
                <a:gd name="connsiteY16-1310" fmla="*/ 463106 h 1424419"/>
                <a:gd name="connsiteX17-1311" fmla="*/ 2458 w 1306267"/>
                <a:gd name="connsiteY17-1312" fmla="*/ 429563 h 1424419"/>
                <a:gd name="connsiteX18-1313" fmla="*/ 75248 w 1306267"/>
                <a:gd name="connsiteY18-1314" fmla="*/ 303202 h 1424419"/>
                <a:gd name="connsiteX19-1315" fmla="*/ 106293 w 1306267"/>
                <a:gd name="connsiteY19-1316" fmla="*/ 282597 h 1424419"/>
                <a:gd name="connsiteX20-1317" fmla="*/ 541533 w 1306267"/>
                <a:gd name="connsiteY20-1318" fmla="*/ 38110 h 1424419"/>
                <a:gd name="connsiteX21-1319" fmla="*/ 653528 w 1306267"/>
                <a:gd name="connsiteY21-1320" fmla="*/ 0 h 1424419"/>
                <a:gd name="connsiteX0-1321" fmla="*/ 653528 w 1306267"/>
                <a:gd name="connsiteY0-1322" fmla="*/ 0 h 1424419"/>
                <a:gd name="connsiteX1-1323" fmla="*/ 757287 w 1306267"/>
                <a:gd name="connsiteY1-1324" fmla="*/ 32444 h 1424419"/>
                <a:gd name="connsiteX2-1325" fmla="*/ 1206876 w 1306267"/>
                <a:gd name="connsiteY2-1326" fmla="*/ 284945 h 1424419"/>
                <a:gd name="connsiteX3-1327" fmla="*/ 1237706 w 1306267"/>
                <a:gd name="connsiteY3-1328" fmla="*/ 306775 h 1424419"/>
                <a:gd name="connsiteX4-1329" fmla="*/ 1301712 w 1306267"/>
                <a:gd name="connsiteY4-1330" fmla="*/ 442384 h 1424419"/>
                <a:gd name="connsiteX5-1331" fmla="*/ 1303099 w 1306267"/>
                <a:gd name="connsiteY5-1332" fmla="*/ 495558 h 1424419"/>
                <a:gd name="connsiteX6-1333" fmla="*/ 1303099 w 1306267"/>
                <a:gd name="connsiteY6-1334" fmla="*/ 952393 h 1424419"/>
                <a:gd name="connsiteX7-1335" fmla="*/ 1305306 w 1306267"/>
                <a:gd name="connsiteY7-1336" fmla="*/ 990115 h 1424419"/>
                <a:gd name="connsiteX8-1337" fmla="*/ 1255800 w 1306267"/>
                <a:gd name="connsiteY8-1338" fmla="*/ 1142552 h 1424419"/>
                <a:gd name="connsiteX9-1339" fmla="*/ 1172881 w 1306267"/>
                <a:gd name="connsiteY9-1340" fmla="*/ 1179342 h 1424419"/>
                <a:gd name="connsiteX10-1341" fmla="*/ 792288 w 1306267"/>
                <a:gd name="connsiteY10-1342" fmla="*/ 1385653 h 1424419"/>
                <a:gd name="connsiteX11-1343" fmla="*/ 522686 w 1306267"/>
                <a:gd name="connsiteY11-1344" fmla="*/ 1384922 h 1424419"/>
                <a:gd name="connsiteX12-1345" fmla="*/ 97009 w 1306267"/>
                <a:gd name="connsiteY12-1346" fmla="*/ 1161462 h 1424419"/>
                <a:gd name="connsiteX13-1347" fmla="*/ 48904 w 1306267"/>
                <a:gd name="connsiteY13-1348" fmla="*/ 1124403 h 1424419"/>
                <a:gd name="connsiteX14-1349" fmla="*/ 667 w 1306267"/>
                <a:gd name="connsiteY14-1350" fmla="*/ 999105 h 1424419"/>
                <a:gd name="connsiteX15-1351" fmla="*/ 0 w 1306267"/>
                <a:gd name="connsiteY15-1352" fmla="*/ 972364 h 1424419"/>
                <a:gd name="connsiteX16-1353" fmla="*/ 2496 w 1306267"/>
                <a:gd name="connsiteY16-1354" fmla="*/ 463106 h 1424419"/>
                <a:gd name="connsiteX17-1355" fmla="*/ 2458 w 1306267"/>
                <a:gd name="connsiteY17-1356" fmla="*/ 429563 h 1424419"/>
                <a:gd name="connsiteX18-1357" fmla="*/ 75248 w 1306267"/>
                <a:gd name="connsiteY18-1358" fmla="*/ 303202 h 1424419"/>
                <a:gd name="connsiteX19-1359" fmla="*/ 106293 w 1306267"/>
                <a:gd name="connsiteY19-1360" fmla="*/ 282597 h 1424419"/>
                <a:gd name="connsiteX20-1361" fmla="*/ 541533 w 1306267"/>
                <a:gd name="connsiteY20-1362" fmla="*/ 38110 h 1424419"/>
                <a:gd name="connsiteX21-1363" fmla="*/ 653528 w 1306267"/>
                <a:gd name="connsiteY21-1364" fmla="*/ 0 h 1424419"/>
                <a:gd name="connsiteX0-1365" fmla="*/ 653528 w 1306267"/>
                <a:gd name="connsiteY0-1366" fmla="*/ 0 h 1424419"/>
                <a:gd name="connsiteX1-1367" fmla="*/ 757287 w 1306267"/>
                <a:gd name="connsiteY1-1368" fmla="*/ 32444 h 1424419"/>
                <a:gd name="connsiteX2-1369" fmla="*/ 1206876 w 1306267"/>
                <a:gd name="connsiteY2-1370" fmla="*/ 284945 h 1424419"/>
                <a:gd name="connsiteX3-1371" fmla="*/ 1237706 w 1306267"/>
                <a:gd name="connsiteY3-1372" fmla="*/ 306775 h 1424419"/>
                <a:gd name="connsiteX4-1373" fmla="*/ 1301712 w 1306267"/>
                <a:gd name="connsiteY4-1374" fmla="*/ 442384 h 1424419"/>
                <a:gd name="connsiteX5-1375" fmla="*/ 1303099 w 1306267"/>
                <a:gd name="connsiteY5-1376" fmla="*/ 495558 h 1424419"/>
                <a:gd name="connsiteX6-1377" fmla="*/ 1303099 w 1306267"/>
                <a:gd name="connsiteY6-1378" fmla="*/ 952393 h 1424419"/>
                <a:gd name="connsiteX7-1379" fmla="*/ 1305306 w 1306267"/>
                <a:gd name="connsiteY7-1380" fmla="*/ 990115 h 1424419"/>
                <a:gd name="connsiteX8-1381" fmla="*/ 1255800 w 1306267"/>
                <a:gd name="connsiteY8-1382" fmla="*/ 1142552 h 1424419"/>
                <a:gd name="connsiteX9-1383" fmla="*/ 1172881 w 1306267"/>
                <a:gd name="connsiteY9-1384" fmla="*/ 1179342 h 1424419"/>
                <a:gd name="connsiteX10-1385" fmla="*/ 792288 w 1306267"/>
                <a:gd name="connsiteY10-1386" fmla="*/ 1385653 h 1424419"/>
                <a:gd name="connsiteX11-1387" fmla="*/ 522686 w 1306267"/>
                <a:gd name="connsiteY11-1388" fmla="*/ 1384922 h 1424419"/>
                <a:gd name="connsiteX12-1389" fmla="*/ 97009 w 1306267"/>
                <a:gd name="connsiteY12-1390" fmla="*/ 1161462 h 1424419"/>
                <a:gd name="connsiteX13-1391" fmla="*/ 44843 w 1306267"/>
                <a:gd name="connsiteY13-1392" fmla="*/ 1118989 h 1424419"/>
                <a:gd name="connsiteX14-1393" fmla="*/ 667 w 1306267"/>
                <a:gd name="connsiteY14-1394" fmla="*/ 999105 h 1424419"/>
                <a:gd name="connsiteX15-1395" fmla="*/ 0 w 1306267"/>
                <a:gd name="connsiteY15-1396" fmla="*/ 972364 h 1424419"/>
                <a:gd name="connsiteX16-1397" fmla="*/ 2496 w 1306267"/>
                <a:gd name="connsiteY16-1398" fmla="*/ 463106 h 1424419"/>
                <a:gd name="connsiteX17-1399" fmla="*/ 2458 w 1306267"/>
                <a:gd name="connsiteY17-1400" fmla="*/ 429563 h 1424419"/>
                <a:gd name="connsiteX18-1401" fmla="*/ 75248 w 1306267"/>
                <a:gd name="connsiteY18-1402" fmla="*/ 303202 h 1424419"/>
                <a:gd name="connsiteX19-1403" fmla="*/ 106293 w 1306267"/>
                <a:gd name="connsiteY19-1404" fmla="*/ 282597 h 1424419"/>
                <a:gd name="connsiteX20-1405" fmla="*/ 541533 w 1306267"/>
                <a:gd name="connsiteY20-1406" fmla="*/ 38110 h 1424419"/>
                <a:gd name="connsiteX21-1407" fmla="*/ 653528 w 1306267"/>
                <a:gd name="connsiteY21-1408" fmla="*/ 0 h 1424419"/>
                <a:gd name="connsiteX0-1409" fmla="*/ 653528 w 1306267"/>
                <a:gd name="connsiteY0-1410" fmla="*/ 0 h 1424419"/>
                <a:gd name="connsiteX1-1411" fmla="*/ 757287 w 1306267"/>
                <a:gd name="connsiteY1-1412" fmla="*/ 32444 h 1424419"/>
                <a:gd name="connsiteX2-1413" fmla="*/ 1206876 w 1306267"/>
                <a:gd name="connsiteY2-1414" fmla="*/ 284945 h 1424419"/>
                <a:gd name="connsiteX3-1415" fmla="*/ 1237706 w 1306267"/>
                <a:gd name="connsiteY3-1416" fmla="*/ 306775 h 1424419"/>
                <a:gd name="connsiteX4-1417" fmla="*/ 1301712 w 1306267"/>
                <a:gd name="connsiteY4-1418" fmla="*/ 442384 h 1424419"/>
                <a:gd name="connsiteX5-1419" fmla="*/ 1303099 w 1306267"/>
                <a:gd name="connsiteY5-1420" fmla="*/ 495558 h 1424419"/>
                <a:gd name="connsiteX6-1421" fmla="*/ 1303099 w 1306267"/>
                <a:gd name="connsiteY6-1422" fmla="*/ 952393 h 1424419"/>
                <a:gd name="connsiteX7-1423" fmla="*/ 1305306 w 1306267"/>
                <a:gd name="connsiteY7-1424" fmla="*/ 990115 h 1424419"/>
                <a:gd name="connsiteX8-1425" fmla="*/ 1255800 w 1306267"/>
                <a:gd name="connsiteY8-1426" fmla="*/ 1142552 h 1424419"/>
                <a:gd name="connsiteX9-1427" fmla="*/ 1172881 w 1306267"/>
                <a:gd name="connsiteY9-1428" fmla="*/ 1179342 h 1424419"/>
                <a:gd name="connsiteX10-1429" fmla="*/ 792288 w 1306267"/>
                <a:gd name="connsiteY10-1430" fmla="*/ 1385653 h 1424419"/>
                <a:gd name="connsiteX11-1431" fmla="*/ 522686 w 1306267"/>
                <a:gd name="connsiteY11-1432" fmla="*/ 1384922 h 1424419"/>
                <a:gd name="connsiteX12-1433" fmla="*/ 97009 w 1306267"/>
                <a:gd name="connsiteY12-1434" fmla="*/ 1161462 h 1424419"/>
                <a:gd name="connsiteX13-1435" fmla="*/ 44843 w 1306267"/>
                <a:gd name="connsiteY13-1436" fmla="*/ 1118989 h 1424419"/>
                <a:gd name="connsiteX14-1437" fmla="*/ 667 w 1306267"/>
                <a:gd name="connsiteY14-1438" fmla="*/ 999105 h 1424419"/>
                <a:gd name="connsiteX15-1439" fmla="*/ 0 w 1306267"/>
                <a:gd name="connsiteY15-1440" fmla="*/ 972364 h 1424419"/>
                <a:gd name="connsiteX16-1441" fmla="*/ 2496 w 1306267"/>
                <a:gd name="connsiteY16-1442" fmla="*/ 463106 h 1424419"/>
                <a:gd name="connsiteX17-1443" fmla="*/ 2458 w 1306267"/>
                <a:gd name="connsiteY17-1444" fmla="*/ 429563 h 1424419"/>
                <a:gd name="connsiteX18-1445" fmla="*/ 75248 w 1306267"/>
                <a:gd name="connsiteY18-1446" fmla="*/ 303202 h 1424419"/>
                <a:gd name="connsiteX19-1447" fmla="*/ 106293 w 1306267"/>
                <a:gd name="connsiteY19-1448" fmla="*/ 282597 h 1424419"/>
                <a:gd name="connsiteX20-1449" fmla="*/ 541533 w 1306267"/>
                <a:gd name="connsiteY20-1450" fmla="*/ 38110 h 1424419"/>
                <a:gd name="connsiteX21-1451" fmla="*/ 653528 w 1306267"/>
                <a:gd name="connsiteY21-1452" fmla="*/ 0 h 1424419"/>
                <a:gd name="connsiteX0-1453" fmla="*/ 653528 w 1306267"/>
                <a:gd name="connsiteY0-1454" fmla="*/ 0 h 1424419"/>
                <a:gd name="connsiteX1-1455" fmla="*/ 757287 w 1306267"/>
                <a:gd name="connsiteY1-1456" fmla="*/ 32444 h 1424419"/>
                <a:gd name="connsiteX2-1457" fmla="*/ 1206876 w 1306267"/>
                <a:gd name="connsiteY2-1458" fmla="*/ 284945 h 1424419"/>
                <a:gd name="connsiteX3-1459" fmla="*/ 1237706 w 1306267"/>
                <a:gd name="connsiteY3-1460" fmla="*/ 306775 h 1424419"/>
                <a:gd name="connsiteX4-1461" fmla="*/ 1301712 w 1306267"/>
                <a:gd name="connsiteY4-1462" fmla="*/ 442384 h 1424419"/>
                <a:gd name="connsiteX5-1463" fmla="*/ 1303099 w 1306267"/>
                <a:gd name="connsiteY5-1464" fmla="*/ 495558 h 1424419"/>
                <a:gd name="connsiteX6-1465" fmla="*/ 1303099 w 1306267"/>
                <a:gd name="connsiteY6-1466" fmla="*/ 952393 h 1424419"/>
                <a:gd name="connsiteX7-1467" fmla="*/ 1305306 w 1306267"/>
                <a:gd name="connsiteY7-1468" fmla="*/ 990115 h 1424419"/>
                <a:gd name="connsiteX8-1469" fmla="*/ 1255800 w 1306267"/>
                <a:gd name="connsiteY8-1470" fmla="*/ 1142552 h 1424419"/>
                <a:gd name="connsiteX9-1471" fmla="*/ 1172881 w 1306267"/>
                <a:gd name="connsiteY9-1472" fmla="*/ 1179342 h 1424419"/>
                <a:gd name="connsiteX10-1473" fmla="*/ 792288 w 1306267"/>
                <a:gd name="connsiteY10-1474" fmla="*/ 1385653 h 1424419"/>
                <a:gd name="connsiteX11-1475" fmla="*/ 522686 w 1306267"/>
                <a:gd name="connsiteY11-1476" fmla="*/ 1384922 h 1424419"/>
                <a:gd name="connsiteX12-1477" fmla="*/ 97009 w 1306267"/>
                <a:gd name="connsiteY12-1478" fmla="*/ 1161462 h 1424419"/>
                <a:gd name="connsiteX13-1479" fmla="*/ 44843 w 1306267"/>
                <a:gd name="connsiteY13-1480" fmla="*/ 1118989 h 1424419"/>
                <a:gd name="connsiteX14-1481" fmla="*/ 667 w 1306267"/>
                <a:gd name="connsiteY14-1482" fmla="*/ 999105 h 1424419"/>
                <a:gd name="connsiteX15-1483" fmla="*/ 0 w 1306267"/>
                <a:gd name="connsiteY15-1484" fmla="*/ 972364 h 1424419"/>
                <a:gd name="connsiteX16-1485" fmla="*/ 2496 w 1306267"/>
                <a:gd name="connsiteY16-1486" fmla="*/ 463106 h 1424419"/>
                <a:gd name="connsiteX17-1487" fmla="*/ 2458 w 1306267"/>
                <a:gd name="connsiteY17-1488" fmla="*/ 429563 h 1424419"/>
                <a:gd name="connsiteX18-1489" fmla="*/ 75248 w 1306267"/>
                <a:gd name="connsiteY18-1490" fmla="*/ 303202 h 1424419"/>
                <a:gd name="connsiteX19-1491" fmla="*/ 106293 w 1306267"/>
                <a:gd name="connsiteY19-1492" fmla="*/ 282597 h 1424419"/>
                <a:gd name="connsiteX20-1493" fmla="*/ 541533 w 1306267"/>
                <a:gd name="connsiteY20-1494" fmla="*/ 38110 h 1424419"/>
                <a:gd name="connsiteX21-1495" fmla="*/ 653528 w 1306267"/>
                <a:gd name="connsiteY21-1496" fmla="*/ 0 h 1424419"/>
                <a:gd name="connsiteX0-1497" fmla="*/ 653528 w 1306267"/>
                <a:gd name="connsiteY0-1498" fmla="*/ 0 h 1424419"/>
                <a:gd name="connsiteX1-1499" fmla="*/ 757287 w 1306267"/>
                <a:gd name="connsiteY1-1500" fmla="*/ 32444 h 1424419"/>
                <a:gd name="connsiteX2-1501" fmla="*/ 1206876 w 1306267"/>
                <a:gd name="connsiteY2-1502" fmla="*/ 284945 h 1424419"/>
                <a:gd name="connsiteX3-1503" fmla="*/ 1237706 w 1306267"/>
                <a:gd name="connsiteY3-1504" fmla="*/ 306775 h 1424419"/>
                <a:gd name="connsiteX4-1505" fmla="*/ 1301712 w 1306267"/>
                <a:gd name="connsiteY4-1506" fmla="*/ 442384 h 1424419"/>
                <a:gd name="connsiteX5-1507" fmla="*/ 1303099 w 1306267"/>
                <a:gd name="connsiteY5-1508" fmla="*/ 495558 h 1424419"/>
                <a:gd name="connsiteX6-1509" fmla="*/ 1303099 w 1306267"/>
                <a:gd name="connsiteY6-1510" fmla="*/ 952393 h 1424419"/>
                <a:gd name="connsiteX7-1511" fmla="*/ 1305306 w 1306267"/>
                <a:gd name="connsiteY7-1512" fmla="*/ 990115 h 1424419"/>
                <a:gd name="connsiteX8-1513" fmla="*/ 1255800 w 1306267"/>
                <a:gd name="connsiteY8-1514" fmla="*/ 1142552 h 1424419"/>
                <a:gd name="connsiteX9-1515" fmla="*/ 1172881 w 1306267"/>
                <a:gd name="connsiteY9-1516" fmla="*/ 1179342 h 1424419"/>
                <a:gd name="connsiteX10-1517" fmla="*/ 792288 w 1306267"/>
                <a:gd name="connsiteY10-1518" fmla="*/ 1385653 h 1424419"/>
                <a:gd name="connsiteX11-1519" fmla="*/ 522686 w 1306267"/>
                <a:gd name="connsiteY11-1520" fmla="*/ 1384922 h 1424419"/>
                <a:gd name="connsiteX12-1521" fmla="*/ 94302 w 1306267"/>
                <a:gd name="connsiteY12-1522" fmla="*/ 1158755 h 1424419"/>
                <a:gd name="connsiteX13-1523" fmla="*/ 44843 w 1306267"/>
                <a:gd name="connsiteY13-1524" fmla="*/ 1118989 h 1424419"/>
                <a:gd name="connsiteX14-1525" fmla="*/ 667 w 1306267"/>
                <a:gd name="connsiteY14-1526" fmla="*/ 999105 h 1424419"/>
                <a:gd name="connsiteX15-1527" fmla="*/ 0 w 1306267"/>
                <a:gd name="connsiteY15-1528" fmla="*/ 972364 h 1424419"/>
                <a:gd name="connsiteX16-1529" fmla="*/ 2496 w 1306267"/>
                <a:gd name="connsiteY16-1530" fmla="*/ 463106 h 1424419"/>
                <a:gd name="connsiteX17-1531" fmla="*/ 2458 w 1306267"/>
                <a:gd name="connsiteY17-1532" fmla="*/ 429563 h 1424419"/>
                <a:gd name="connsiteX18-1533" fmla="*/ 75248 w 1306267"/>
                <a:gd name="connsiteY18-1534" fmla="*/ 303202 h 1424419"/>
                <a:gd name="connsiteX19-1535" fmla="*/ 106293 w 1306267"/>
                <a:gd name="connsiteY19-1536" fmla="*/ 282597 h 1424419"/>
                <a:gd name="connsiteX20-1537" fmla="*/ 541533 w 1306267"/>
                <a:gd name="connsiteY20-1538" fmla="*/ 38110 h 1424419"/>
                <a:gd name="connsiteX21-1539" fmla="*/ 653528 w 1306267"/>
                <a:gd name="connsiteY21-1540" fmla="*/ 0 h 1424419"/>
                <a:gd name="connsiteX0-1541" fmla="*/ 653528 w 1306267"/>
                <a:gd name="connsiteY0-1542" fmla="*/ 0 h 1424419"/>
                <a:gd name="connsiteX1-1543" fmla="*/ 757287 w 1306267"/>
                <a:gd name="connsiteY1-1544" fmla="*/ 32444 h 1424419"/>
                <a:gd name="connsiteX2-1545" fmla="*/ 1206876 w 1306267"/>
                <a:gd name="connsiteY2-1546" fmla="*/ 284945 h 1424419"/>
                <a:gd name="connsiteX3-1547" fmla="*/ 1237706 w 1306267"/>
                <a:gd name="connsiteY3-1548" fmla="*/ 306775 h 1424419"/>
                <a:gd name="connsiteX4-1549" fmla="*/ 1301712 w 1306267"/>
                <a:gd name="connsiteY4-1550" fmla="*/ 442384 h 1424419"/>
                <a:gd name="connsiteX5-1551" fmla="*/ 1303099 w 1306267"/>
                <a:gd name="connsiteY5-1552" fmla="*/ 495558 h 1424419"/>
                <a:gd name="connsiteX6-1553" fmla="*/ 1303099 w 1306267"/>
                <a:gd name="connsiteY6-1554" fmla="*/ 952393 h 1424419"/>
                <a:gd name="connsiteX7-1555" fmla="*/ 1305306 w 1306267"/>
                <a:gd name="connsiteY7-1556" fmla="*/ 990115 h 1424419"/>
                <a:gd name="connsiteX8-1557" fmla="*/ 1255800 w 1306267"/>
                <a:gd name="connsiteY8-1558" fmla="*/ 1142552 h 1424419"/>
                <a:gd name="connsiteX9-1559" fmla="*/ 1172881 w 1306267"/>
                <a:gd name="connsiteY9-1560" fmla="*/ 1179342 h 1424419"/>
                <a:gd name="connsiteX10-1561" fmla="*/ 792288 w 1306267"/>
                <a:gd name="connsiteY10-1562" fmla="*/ 1385653 h 1424419"/>
                <a:gd name="connsiteX11-1563" fmla="*/ 522686 w 1306267"/>
                <a:gd name="connsiteY11-1564" fmla="*/ 1384922 h 1424419"/>
                <a:gd name="connsiteX12-1565" fmla="*/ 94302 w 1306267"/>
                <a:gd name="connsiteY12-1566" fmla="*/ 1158755 h 1424419"/>
                <a:gd name="connsiteX13-1567" fmla="*/ 39429 w 1306267"/>
                <a:gd name="connsiteY13-1568" fmla="*/ 1117635 h 1424419"/>
                <a:gd name="connsiteX14-1569" fmla="*/ 667 w 1306267"/>
                <a:gd name="connsiteY14-1570" fmla="*/ 999105 h 1424419"/>
                <a:gd name="connsiteX15-1571" fmla="*/ 0 w 1306267"/>
                <a:gd name="connsiteY15-1572" fmla="*/ 972364 h 1424419"/>
                <a:gd name="connsiteX16-1573" fmla="*/ 2496 w 1306267"/>
                <a:gd name="connsiteY16-1574" fmla="*/ 463106 h 1424419"/>
                <a:gd name="connsiteX17-1575" fmla="*/ 2458 w 1306267"/>
                <a:gd name="connsiteY17-1576" fmla="*/ 429563 h 1424419"/>
                <a:gd name="connsiteX18-1577" fmla="*/ 75248 w 1306267"/>
                <a:gd name="connsiteY18-1578" fmla="*/ 303202 h 1424419"/>
                <a:gd name="connsiteX19-1579" fmla="*/ 106293 w 1306267"/>
                <a:gd name="connsiteY19-1580" fmla="*/ 282597 h 1424419"/>
                <a:gd name="connsiteX20-1581" fmla="*/ 541533 w 1306267"/>
                <a:gd name="connsiteY20-1582" fmla="*/ 38110 h 1424419"/>
                <a:gd name="connsiteX21-1583" fmla="*/ 653528 w 1306267"/>
                <a:gd name="connsiteY21-1584" fmla="*/ 0 h 1424419"/>
                <a:gd name="connsiteX0-1585" fmla="*/ 653528 w 1305333"/>
                <a:gd name="connsiteY0-1586" fmla="*/ 0 h 1424419"/>
                <a:gd name="connsiteX1-1587" fmla="*/ 757287 w 1305333"/>
                <a:gd name="connsiteY1-1588" fmla="*/ 32444 h 1424419"/>
                <a:gd name="connsiteX2-1589" fmla="*/ 1206876 w 1305333"/>
                <a:gd name="connsiteY2-1590" fmla="*/ 284945 h 1424419"/>
                <a:gd name="connsiteX3-1591" fmla="*/ 1237706 w 1305333"/>
                <a:gd name="connsiteY3-1592" fmla="*/ 306775 h 1424419"/>
                <a:gd name="connsiteX4-1593" fmla="*/ 1301712 w 1305333"/>
                <a:gd name="connsiteY4-1594" fmla="*/ 442384 h 1424419"/>
                <a:gd name="connsiteX5-1595" fmla="*/ 1303099 w 1305333"/>
                <a:gd name="connsiteY5-1596" fmla="*/ 495558 h 1424419"/>
                <a:gd name="connsiteX6-1597" fmla="*/ 1303099 w 1305333"/>
                <a:gd name="connsiteY6-1598" fmla="*/ 952393 h 1424419"/>
                <a:gd name="connsiteX7-1599" fmla="*/ 1305306 w 1305333"/>
                <a:gd name="connsiteY7-1600" fmla="*/ 990115 h 1424419"/>
                <a:gd name="connsiteX8-1601" fmla="*/ 1227376 w 1305333"/>
                <a:gd name="connsiteY8-1602" fmla="*/ 1152027 h 1424419"/>
                <a:gd name="connsiteX9-1603" fmla="*/ 1172881 w 1305333"/>
                <a:gd name="connsiteY9-1604" fmla="*/ 1179342 h 1424419"/>
                <a:gd name="connsiteX10-1605" fmla="*/ 792288 w 1305333"/>
                <a:gd name="connsiteY10-1606" fmla="*/ 1385653 h 1424419"/>
                <a:gd name="connsiteX11-1607" fmla="*/ 522686 w 1305333"/>
                <a:gd name="connsiteY11-1608" fmla="*/ 1384922 h 1424419"/>
                <a:gd name="connsiteX12-1609" fmla="*/ 94302 w 1305333"/>
                <a:gd name="connsiteY12-1610" fmla="*/ 1158755 h 1424419"/>
                <a:gd name="connsiteX13-1611" fmla="*/ 39429 w 1305333"/>
                <a:gd name="connsiteY13-1612" fmla="*/ 1117635 h 1424419"/>
                <a:gd name="connsiteX14-1613" fmla="*/ 667 w 1305333"/>
                <a:gd name="connsiteY14-1614" fmla="*/ 999105 h 1424419"/>
                <a:gd name="connsiteX15-1615" fmla="*/ 0 w 1305333"/>
                <a:gd name="connsiteY15-1616" fmla="*/ 972364 h 1424419"/>
                <a:gd name="connsiteX16-1617" fmla="*/ 2496 w 1305333"/>
                <a:gd name="connsiteY16-1618" fmla="*/ 463106 h 1424419"/>
                <a:gd name="connsiteX17-1619" fmla="*/ 2458 w 1305333"/>
                <a:gd name="connsiteY17-1620" fmla="*/ 429563 h 1424419"/>
                <a:gd name="connsiteX18-1621" fmla="*/ 75248 w 1305333"/>
                <a:gd name="connsiteY18-1622" fmla="*/ 303202 h 1424419"/>
                <a:gd name="connsiteX19-1623" fmla="*/ 106293 w 1305333"/>
                <a:gd name="connsiteY19-1624" fmla="*/ 282597 h 1424419"/>
                <a:gd name="connsiteX20-1625" fmla="*/ 541533 w 1305333"/>
                <a:gd name="connsiteY20-1626" fmla="*/ 38110 h 1424419"/>
                <a:gd name="connsiteX21-1627" fmla="*/ 653528 w 1305333"/>
                <a:gd name="connsiteY21-1628" fmla="*/ 0 h 1424419"/>
                <a:gd name="connsiteX0-1629" fmla="*/ 653528 w 1305333"/>
                <a:gd name="connsiteY0-1630" fmla="*/ 0 h 1424419"/>
                <a:gd name="connsiteX1-1631" fmla="*/ 757287 w 1305333"/>
                <a:gd name="connsiteY1-1632" fmla="*/ 32444 h 1424419"/>
                <a:gd name="connsiteX2-1633" fmla="*/ 1206876 w 1305333"/>
                <a:gd name="connsiteY2-1634" fmla="*/ 284945 h 1424419"/>
                <a:gd name="connsiteX3-1635" fmla="*/ 1237706 w 1305333"/>
                <a:gd name="connsiteY3-1636" fmla="*/ 306775 h 1424419"/>
                <a:gd name="connsiteX4-1637" fmla="*/ 1301712 w 1305333"/>
                <a:gd name="connsiteY4-1638" fmla="*/ 442384 h 1424419"/>
                <a:gd name="connsiteX5-1639" fmla="*/ 1303099 w 1305333"/>
                <a:gd name="connsiteY5-1640" fmla="*/ 495558 h 1424419"/>
                <a:gd name="connsiteX6-1641" fmla="*/ 1303099 w 1305333"/>
                <a:gd name="connsiteY6-1642" fmla="*/ 952393 h 1424419"/>
                <a:gd name="connsiteX7-1643" fmla="*/ 1302599 w 1305333"/>
                <a:gd name="connsiteY7-1644" fmla="*/ 1003650 h 1424419"/>
                <a:gd name="connsiteX8-1645" fmla="*/ 1227376 w 1305333"/>
                <a:gd name="connsiteY8-1646" fmla="*/ 1152027 h 1424419"/>
                <a:gd name="connsiteX9-1647" fmla="*/ 1172881 w 1305333"/>
                <a:gd name="connsiteY9-1648" fmla="*/ 1179342 h 1424419"/>
                <a:gd name="connsiteX10-1649" fmla="*/ 792288 w 1305333"/>
                <a:gd name="connsiteY10-1650" fmla="*/ 1385653 h 1424419"/>
                <a:gd name="connsiteX11-1651" fmla="*/ 522686 w 1305333"/>
                <a:gd name="connsiteY11-1652" fmla="*/ 1384922 h 1424419"/>
                <a:gd name="connsiteX12-1653" fmla="*/ 94302 w 1305333"/>
                <a:gd name="connsiteY12-1654" fmla="*/ 1158755 h 1424419"/>
                <a:gd name="connsiteX13-1655" fmla="*/ 39429 w 1305333"/>
                <a:gd name="connsiteY13-1656" fmla="*/ 1117635 h 1424419"/>
                <a:gd name="connsiteX14-1657" fmla="*/ 667 w 1305333"/>
                <a:gd name="connsiteY14-1658" fmla="*/ 999105 h 1424419"/>
                <a:gd name="connsiteX15-1659" fmla="*/ 0 w 1305333"/>
                <a:gd name="connsiteY15-1660" fmla="*/ 972364 h 1424419"/>
                <a:gd name="connsiteX16-1661" fmla="*/ 2496 w 1305333"/>
                <a:gd name="connsiteY16-1662" fmla="*/ 463106 h 1424419"/>
                <a:gd name="connsiteX17-1663" fmla="*/ 2458 w 1305333"/>
                <a:gd name="connsiteY17-1664" fmla="*/ 429563 h 1424419"/>
                <a:gd name="connsiteX18-1665" fmla="*/ 75248 w 1305333"/>
                <a:gd name="connsiteY18-1666" fmla="*/ 303202 h 1424419"/>
                <a:gd name="connsiteX19-1667" fmla="*/ 106293 w 1305333"/>
                <a:gd name="connsiteY19-1668" fmla="*/ 282597 h 1424419"/>
                <a:gd name="connsiteX20-1669" fmla="*/ 541533 w 1305333"/>
                <a:gd name="connsiteY20-1670" fmla="*/ 38110 h 1424419"/>
                <a:gd name="connsiteX21-1671" fmla="*/ 653528 w 1305333"/>
                <a:gd name="connsiteY21-1672" fmla="*/ 0 h 1424419"/>
                <a:gd name="connsiteX0-1673" fmla="*/ 653528 w 1305080"/>
                <a:gd name="connsiteY0-1674" fmla="*/ 0 h 1424419"/>
                <a:gd name="connsiteX1-1675" fmla="*/ 757287 w 1305080"/>
                <a:gd name="connsiteY1-1676" fmla="*/ 32444 h 1424419"/>
                <a:gd name="connsiteX2-1677" fmla="*/ 1206876 w 1305080"/>
                <a:gd name="connsiteY2-1678" fmla="*/ 284945 h 1424419"/>
                <a:gd name="connsiteX3-1679" fmla="*/ 1237706 w 1305080"/>
                <a:gd name="connsiteY3-1680" fmla="*/ 306775 h 1424419"/>
                <a:gd name="connsiteX4-1681" fmla="*/ 1301712 w 1305080"/>
                <a:gd name="connsiteY4-1682" fmla="*/ 442384 h 1424419"/>
                <a:gd name="connsiteX5-1683" fmla="*/ 1303099 w 1305080"/>
                <a:gd name="connsiteY5-1684" fmla="*/ 495558 h 1424419"/>
                <a:gd name="connsiteX6-1685" fmla="*/ 1301746 w 1305080"/>
                <a:gd name="connsiteY6-1686" fmla="*/ 953747 h 1424419"/>
                <a:gd name="connsiteX7-1687" fmla="*/ 1302599 w 1305080"/>
                <a:gd name="connsiteY7-1688" fmla="*/ 1003650 h 1424419"/>
                <a:gd name="connsiteX8-1689" fmla="*/ 1227376 w 1305080"/>
                <a:gd name="connsiteY8-1690" fmla="*/ 1152027 h 1424419"/>
                <a:gd name="connsiteX9-1691" fmla="*/ 1172881 w 1305080"/>
                <a:gd name="connsiteY9-1692" fmla="*/ 1179342 h 1424419"/>
                <a:gd name="connsiteX10-1693" fmla="*/ 792288 w 1305080"/>
                <a:gd name="connsiteY10-1694" fmla="*/ 1385653 h 1424419"/>
                <a:gd name="connsiteX11-1695" fmla="*/ 522686 w 1305080"/>
                <a:gd name="connsiteY11-1696" fmla="*/ 1384922 h 1424419"/>
                <a:gd name="connsiteX12-1697" fmla="*/ 94302 w 1305080"/>
                <a:gd name="connsiteY12-1698" fmla="*/ 1158755 h 1424419"/>
                <a:gd name="connsiteX13-1699" fmla="*/ 39429 w 1305080"/>
                <a:gd name="connsiteY13-1700" fmla="*/ 1117635 h 1424419"/>
                <a:gd name="connsiteX14-1701" fmla="*/ 667 w 1305080"/>
                <a:gd name="connsiteY14-1702" fmla="*/ 999105 h 1424419"/>
                <a:gd name="connsiteX15-1703" fmla="*/ 0 w 1305080"/>
                <a:gd name="connsiteY15-1704" fmla="*/ 972364 h 1424419"/>
                <a:gd name="connsiteX16-1705" fmla="*/ 2496 w 1305080"/>
                <a:gd name="connsiteY16-1706" fmla="*/ 463106 h 1424419"/>
                <a:gd name="connsiteX17-1707" fmla="*/ 2458 w 1305080"/>
                <a:gd name="connsiteY17-1708" fmla="*/ 429563 h 1424419"/>
                <a:gd name="connsiteX18-1709" fmla="*/ 75248 w 1305080"/>
                <a:gd name="connsiteY18-1710" fmla="*/ 303202 h 1424419"/>
                <a:gd name="connsiteX19-1711" fmla="*/ 106293 w 1305080"/>
                <a:gd name="connsiteY19-1712" fmla="*/ 282597 h 1424419"/>
                <a:gd name="connsiteX20-1713" fmla="*/ 541533 w 1305080"/>
                <a:gd name="connsiteY20-1714" fmla="*/ 38110 h 1424419"/>
                <a:gd name="connsiteX21-1715" fmla="*/ 653528 w 1305080"/>
                <a:gd name="connsiteY21-1716" fmla="*/ 0 h 1424419"/>
                <a:gd name="connsiteX0-1717" fmla="*/ 653528 w 1305299"/>
                <a:gd name="connsiteY0-1718" fmla="*/ 0 h 1424419"/>
                <a:gd name="connsiteX1-1719" fmla="*/ 757287 w 1305299"/>
                <a:gd name="connsiteY1-1720" fmla="*/ 32444 h 1424419"/>
                <a:gd name="connsiteX2-1721" fmla="*/ 1206876 w 1305299"/>
                <a:gd name="connsiteY2-1722" fmla="*/ 284945 h 1424419"/>
                <a:gd name="connsiteX3-1723" fmla="*/ 1237706 w 1305299"/>
                <a:gd name="connsiteY3-1724" fmla="*/ 306775 h 1424419"/>
                <a:gd name="connsiteX4-1725" fmla="*/ 1301712 w 1305299"/>
                <a:gd name="connsiteY4-1726" fmla="*/ 442384 h 1424419"/>
                <a:gd name="connsiteX5-1727" fmla="*/ 1303099 w 1305299"/>
                <a:gd name="connsiteY5-1728" fmla="*/ 495558 h 1424419"/>
                <a:gd name="connsiteX6-1729" fmla="*/ 1301746 w 1305299"/>
                <a:gd name="connsiteY6-1730" fmla="*/ 953747 h 1424419"/>
                <a:gd name="connsiteX7-1731" fmla="*/ 1302599 w 1305299"/>
                <a:gd name="connsiteY7-1732" fmla="*/ 1003650 h 1424419"/>
                <a:gd name="connsiteX8-1733" fmla="*/ 1227376 w 1305299"/>
                <a:gd name="connsiteY8-1734" fmla="*/ 1152027 h 1424419"/>
                <a:gd name="connsiteX9-1735" fmla="*/ 1172881 w 1305299"/>
                <a:gd name="connsiteY9-1736" fmla="*/ 1179342 h 1424419"/>
                <a:gd name="connsiteX10-1737" fmla="*/ 792288 w 1305299"/>
                <a:gd name="connsiteY10-1738" fmla="*/ 1385653 h 1424419"/>
                <a:gd name="connsiteX11-1739" fmla="*/ 522686 w 1305299"/>
                <a:gd name="connsiteY11-1740" fmla="*/ 1384922 h 1424419"/>
                <a:gd name="connsiteX12-1741" fmla="*/ 94302 w 1305299"/>
                <a:gd name="connsiteY12-1742" fmla="*/ 1158755 h 1424419"/>
                <a:gd name="connsiteX13-1743" fmla="*/ 39429 w 1305299"/>
                <a:gd name="connsiteY13-1744" fmla="*/ 1117635 h 1424419"/>
                <a:gd name="connsiteX14-1745" fmla="*/ 667 w 1305299"/>
                <a:gd name="connsiteY14-1746" fmla="*/ 999105 h 1424419"/>
                <a:gd name="connsiteX15-1747" fmla="*/ 0 w 1305299"/>
                <a:gd name="connsiteY15-1748" fmla="*/ 972364 h 1424419"/>
                <a:gd name="connsiteX16-1749" fmla="*/ 2496 w 1305299"/>
                <a:gd name="connsiteY16-1750" fmla="*/ 463106 h 1424419"/>
                <a:gd name="connsiteX17-1751" fmla="*/ 2458 w 1305299"/>
                <a:gd name="connsiteY17-1752" fmla="*/ 429563 h 1424419"/>
                <a:gd name="connsiteX18-1753" fmla="*/ 75248 w 1305299"/>
                <a:gd name="connsiteY18-1754" fmla="*/ 303202 h 1424419"/>
                <a:gd name="connsiteX19-1755" fmla="*/ 106293 w 1305299"/>
                <a:gd name="connsiteY19-1756" fmla="*/ 282597 h 1424419"/>
                <a:gd name="connsiteX20-1757" fmla="*/ 541533 w 1305299"/>
                <a:gd name="connsiteY20-1758" fmla="*/ 38110 h 1424419"/>
                <a:gd name="connsiteX21-1759" fmla="*/ 653528 w 1305299"/>
                <a:gd name="connsiteY21-1760" fmla="*/ 0 h 1424419"/>
                <a:gd name="connsiteX0-1761" fmla="*/ 653528 w 1306646"/>
                <a:gd name="connsiteY0-1762" fmla="*/ 0 h 1424419"/>
                <a:gd name="connsiteX1-1763" fmla="*/ 757287 w 1306646"/>
                <a:gd name="connsiteY1-1764" fmla="*/ 32444 h 1424419"/>
                <a:gd name="connsiteX2-1765" fmla="*/ 1206876 w 1306646"/>
                <a:gd name="connsiteY2-1766" fmla="*/ 284945 h 1424419"/>
                <a:gd name="connsiteX3-1767" fmla="*/ 1237706 w 1306646"/>
                <a:gd name="connsiteY3-1768" fmla="*/ 306775 h 1424419"/>
                <a:gd name="connsiteX4-1769" fmla="*/ 1301712 w 1306646"/>
                <a:gd name="connsiteY4-1770" fmla="*/ 442384 h 1424419"/>
                <a:gd name="connsiteX5-1771" fmla="*/ 1303099 w 1306646"/>
                <a:gd name="connsiteY5-1772" fmla="*/ 495558 h 1424419"/>
                <a:gd name="connsiteX6-1773" fmla="*/ 1301746 w 1306646"/>
                <a:gd name="connsiteY6-1774" fmla="*/ 953747 h 1424419"/>
                <a:gd name="connsiteX7-1775" fmla="*/ 1302599 w 1306646"/>
                <a:gd name="connsiteY7-1776" fmla="*/ 1003650 h 1424419"/>
                <a:gd name="connsiteX8-1777" fmla="*/ 1227376 w 1306646"/>
                <a:gd name="connsiteY8-1778" fmla="*/ 1152027 h 1424419"/>
                <a:gd name="connsiteX9-1779" fmla="*/ 1172881 w 1306646"/>
                <a:gd name="connsiteY9-1780" fmla="*/ 1179342 h 1424419"/>
                <a:gd name="connsiteX10-1781" fmla="*/ 792288 w 1306646"/>
                <a:gd name="connsiteY10-1782" fmla="*/ 1385653 h 1424419"/>
                <a:gd name="connsiteX11-1783" fmla="*/ 522686 w 1306646"/>
                <a:gd name="connsiteY11-1784" fmla="*/ 1384922 h 1424419"/>
                <a:gd name="connsiteX12-1785" fmla="*/ 94302 w 1306646"/>
                <a:gd name="connsiteY12-1786" fmla="*/ 1158755 h 1424419"/>
                <a:gd name="connsiteX13-1787" fmla="*/ 39429 w 1306646"/>
                <a:gd name="connsiteY13-1788" fmla="*/ 1117635 h 1424419"/>
                <a:gd name="connsiteX14-1789" fmla="*/ 667 w 1306646"/>
                <a:gd name="connsiteY14-1790" fmla="*/ 999105 h 1424419"/>
                <a:gd name="connsiteX15-1791" fmla="*/ 0 w 1306646"/>
                <a:gd name="connsiteY15-1792" fmla="*/ 972364 h 1424419"/>
                <a:gd name="connsiteX16-1793" fmla="*/ 2496 w 1306646"/>
                <a:gd name="connsiteY16-1794" fmla="*/ 463106 h 1424419"/>
                <a:gd name="connsiteX17-1795" fmla="*/ 2458 w 1306646"/>
                <a:gd name="connsiteY17-1796" fmla="*/ 429563 h 1424419"/>
                <a:gd name="connsiteX18-1797" fmla="*/ 75248 w 1306646"/>
                <a:gd name="connsiteY18-1798" fmla="*/ 303202 h 1424419"/>
                <a:gd name="connsiteX19-1799" fmla="*/ 106293 w 1306646"/>
                <a:gd name="connsiteY19-1800" fmla="*/ 282597 h 1424419"/>
                <a:gd name="connsiteX20-1801" fmla="*/ 541533 w 1306646"/>
                <a:gd name="connsiteY20-1802" fmla="*/ 38110 h 1424419"/>
                <a:gd name="connsiteX21-1803" fmla="*/ 653528 w 1306646"/>
                <a:gd name="connsiteY21-1804" fmla="*/ 0 h 1424419"/>
                <a:gd name="connsiteX0-1805" fmla="*/ 653528 w 1305299"/>
                <a:gd name="connsiteY0-1806" fmla="*/ 0 h 1424419"/>
                <a:gd name="connsiteX1-1807" fmla="*/ 757287 w 1305299"/>
                <a:gd name="connsiteY1-1808" fmla="*/ 32444 h 1424419"/>
                <a:gd name="connsiteX2-1809" fmla="*/ 1206876 w 1305299"/>
                <a:gd name="connsiteY2-1810" fmla="*/ 284945 h 1424419"/>
                <a:gd name="connsiteX3-1811" fmla="*/ 1237706 w 1305299"/>
                <a:gd name="connsiteY3-1812" fmla="*/ 306775 h 1424419"/>
                <a:gd name="connsiteX4-1813" fmla="*/ 1301712 w 1305299"/>
                <a:gd name="connsiteY4-1814" fmla="*/ 442384 h 1424419"/>
                <a:gd name="connsiteX5-1815" fmla="*/ 1303099 w 1305299"/>
                <a:gd name="connsiteY5-1816" fmla="*/ 495558 h 1424419"/>
                <a:gd name="connsiteX6-1817" fmla="*/ 1301746 w 1305299"/>
                <a:gd name="connsiteY6-1818" fmla="*/ 953747 h 1424419"/>
                <a:gd name="connsiteX7-1819" fmla="*/ 1302599 w 1305299"/>
                <a:gd name="connsiteY7-1820" fmla="*/ 1003650 h 1424419"/>
                <a:gd name="connsiteX8-1821" fmla="*/ 1227376 w 1305299"/>
                <a:gd name="connsiteY8-1822" fmla="*/ 1152027 h 1424419"/>
                <a:gd name="connsiteX9-1823" fmla="*/ 1172881 w 1305299"/>
                <a:gd name="connsiteY9-1824" fmla="*/ 1179342 h 1424419"/>
                <a:gd name="connsiteX10-1825" fmla="*/ 792288 w 1305299"/>
                <a:gd name="connsiteY10-1826" fmla="*/ 1385653 h 1424419"/>
                <a:gd name="connsiteX11-1827" fmla="*/ 522686 w 1305299"/>
                <a:gd name="connsiteY11-1828" fmla="*/ 1384922 h 1424419"/>
                <a:gd name="connsiteX12-1829" fmla="*/ 94302 w 1305299"/>
                <a:gd name="connsiteY12-1830" fmla="*/ 1158755 h 1424419"/>
                <a:gd name="connsiteX13-1831" fmla="*/ 39429 w 1305299"/>
                <a:gd name="connsiteY13-1832" fmla="*/ 1117635 h 1424419"/>
                <a:gd name="connsiteX14-1833" fmla="*/ 667 w 1305299"/>
                <a:gd name="connsiteY14-1834" fmla="*/ 999105 h 1424419"/>
                <a:gd name="connsiteX15-1835" fmla="*/ 0 w 1305299"/>
                <a:gd name="connsiteY15-1836" fmla="*/ 972364 h 1424419"/>
                <a:gd name="connsiteX16-1837" fmla="*/ 2496 w 1305299"/>
                <a:gd name="connsiteY16-1838" fmla="*/ 463106 h 1424419"/>
                <a:gd name="connsiteX17-1839" fmla="*/ 2458 w 1305299"/>
                <a:gd name="connsiteY17-1840" fmla="*/ 429563 h 1424419"/>
                <a:gd name="connsiteX18-1841" fmla="*/ 75248 w 1305299"/>
                <a:gd name="connsiteY18-1842" fmla="*/ 303202 h 1424419"/>
                <a:gd name="connsiteX19-1843" fmla="*/ 106293 w 1305299"/>
                <a:gd name="connsiteY19-1844" fmla="*/ 282597 h 1424419"/>
                <a:gd name="connsiteX20-1845" fmla="*/ 541533 w 1305299"/>
                <a:gd name="connsiteY20-1846" fmla="*/ 38110 h 1424419"/>
                <a:gd name="connsiteX21-1847" fmla="*/ 653528 w 1305299"/>
                <a:gd name="connsiteY21-1848" fmla="*/ 0 h 1424419"/>
                <a:gd name="connsiteX0-1849" fmla="*/ 653528 w 1304127"/>
                <a:gd name="connsiteY0-1850" fmla="*/ 0 h 1424419"/>
                <a:gd name="connsiteX1-1851" fmla="*/ 757287 w 1304127"/>
                <a:gd name="connsiteY1-1852" fmla="*/ 32444 h 1424419"/>
                <a:gd name="connsiteX2-1853" fmla="*/ 1206876 w 1304127"/>
                <a:gd name="connsiteY2-1854" fmla="*/ 284945 h 1424419"/>
                <a:gd name="connsiteX3-1855" fmla="*/ 1237706 w 1304127"/>
                <a:gd name="connsiteY3-1856" fmla="*/ 306775 h 1424419"/>
                <a:gd name="connsiteX4-1857" fmla="*/ 1301712 w 1304127"/>
                <a:gd name="connsiteY4-1858" fmla="*/ 442384 h 1424419"/>
                <a:gd name="connsiteX5-1859" fmla="*/ 1303099 w 1304127"/>
                <a:gd name="connsiteY5-1860" fmla="*/ 495558 h 1424419"/>
                <a:gd name="connsiteX6-1861" fmla="*/ 1301746 w 1304127"/>
                <a:gd name="connsiteY6-1862" fmla="*/ 953747 h 1424419"/>
                <a:gd name="connsiteX7-1863" fmla="*/ 1302599 w 1304127"/>
                <a:gd name="connsiteY7-1864" fmla="*/ 1003650 h 1424419"/>
                <a:gd name="connsiteX8-1865" fmla="*/ 1227376 w 1304127"/>
                <a:gd name="connsiteY8-1866" fmla="*/ 1152027 h 1424419"/>
                <a:gd name="connsiteX9-1867" fmla="*/ 1172881 w 1304127"/>
                <a:gd name="connsiteY9-1868" fmla="*/ 1179342 h 1424419"/>
                <a:gd name="connsiteX10-1869" fmla="*/ 792288 w 1304127"/>
                <a:gd name="connsiteY10-1870" fmla="*/ 1385653 h 1424419"/>
                <a:gd name="connsiteX11-1871" fmla="*/ 522686 w 1304127"/>
                <a:gd name="connsiteY11-1872" fmla="*/ 1384922 h 1424419"/>
                <a:gd name="connsiteX12-1873" fmla="*/ 94302 w 1304127"/>
                <a:gd name="connsiteY12-1874" fmla="*/ 1158755 h 1424419"/>
                <a:gd name="connsiteX13-1875" fmla="*/ 39429 w 1304127"/>
                <a:gd name="connsiteY13-1876" fmla="*/ 1117635 h 1424419"/>
                <a:gd name="connsiteX14-1877" fmla="*/ 667 w 1304127"/>
                <a:gd name="connsiteY14-1878" fmla="*/ 999105 h 1424419"/>
                <a:gd name="connsiteX15-1879" fmla="*/ 0 w 1304127"/>
                <a:gd name="connsiteY15-1880" fmla="*/ 972364 h 1424419"/>
                <a:gd name="connsiteX16-1881" fmla="*/ 2496 w 1304127"/>
                <a:gd name="connsiteY16-1882" fmla="*/ 463106 h 1424419"/>
                <a:gd name="connsiteX17-1883" fmla="*/ 2458 w 1304127"/>
                <a:gd name="connsiteY17-1884" fmla="*/ 429563 h 1424419"/>
                <a:gd name="connsiteX18-1885" fmla="*/ 75248 w 1304127"/>
                <a:gd name="connsiteY18-1886" fmla="*/ 303202 h 1424419"/>
                <a:gd name="connsiteX19-1887" fmla="*/ 106293 w 1304127"/>
                <a:gd name="connsiteY19-1888" fmla="*/ 282597 h 1424419"/>
                <a:gd name="connsiteX20-1889" fmla="*/ 541533 w 1304127"/>
                <a:gd name="connsiteY20-1890" fmla="*/ 38110 h 1424419"/>
                <a:gd name="connsiteX21-1891" fmla="*/ 653528 w 1304127"/>
                <a:gd name="connsiteY21-1892" fmla="*/ 0 h 1424419"/>
                <a:gd name="connsiteX0-1893" fmla="*/ 653528 w 1306101"/>
                <a:gd name="connsiteY0-1894" fmla="*/ 0 h 1424419"/>
                <a:gd name="connsiteX1-1895" fmla="*/ 757287 w 1306101"/>
                <a:gd name="connsiteY1-1896" fmla="*/ 32444 h 1424419"/>
                <a:gd name="connsiteX2-1897" fmla="*/ 1206876 w 1306101"/>
                <a:gd name="connsiteY2-1898" fmla="*/ 284945 h 1424419"/>
                <a:gd name="connsiteX3-1899" fmla="*/ 1237706 w 1306101"/>
                <a:gd name="connsiteY3-1900" fmla="*/ 306775 h 1424419"/>
                <a:gd name="connsiteX4-1901" fmla="*/ 1305773 w 1306101"/>
                <a:gd name="connsiteY4-1902" fmla="*/ 442384 h 1424419"/>
                <a:gd name="connsiteX5-1903" fmla="*/ 1303099 w 1306101"/>
                <a:gd name="connsiteY5-1904" fmla="*/ 495558 h 1424419"/>
                <a:gd name="connsiteX6-1905" fmla="*/ 1301746 w 1306101"/>
                <a:gd name="connsiteY6-1906" fmla="*/ 953747 h 1424419"/>
                <a:gd name="connsiteX7-1907" fmla="*/ 1302599 w 1306101"/>
                <a:gd name="connsiteY7-1908" fmla="*/ 1003650 h 1424419"/>
                <a:gd name="connsiteX8-1909" fmla="*/ 1227376 w 1306101"/>
                <a:gd name="connsiteY8-1910" fmla="*/ 1152027 h 1424419"/>
                <a:gd name="connsiteX9-1911" fmla="*/ 1172881 w 1306101"/>
                <a:gd name="connsiteY9-1912" fmla="*/ 1179342 h 1424419"/>
                <a:gd name="connsiteX10-1913" fmla="*/ 792288 w 1306101"/>
                <a:gd name="connsiteY10-1914" fmla="*/ 1385653 h 1424419"/>
                <a:gd name="connsiteX11-1915" fmla="*/ 522686 w 1306101"/>
                <a:gd name="connsiteY11-1916" fmla="*/ 1384922 h 1424419"/>
                <a:gd name="connsiteX12-1917" fmla="*/ 94302 w 1306101"/>
                <a:gd name="connsiteY12-1918" fmla="*/ 1158755 h 1424419"/>
                <a:gd name="connsiteX13-1919" fmla="*/ 39429 w 1306101"/>
                <a:gd name="connsiteY13-1920" fmla="*/ 1117635 h 1424419"/>
                <a:gd name="connsiteX14-1921" fmla="*/ 667 w 1306101"/>
                <a:gd name="connsiteY14-1922" fmla="*/ 999105 h 1424419"/>
                <a:gd name="connsiteX15-1923" fmla="*/ 0 w 1306101"/>
                <a:gd name="connsiteY15-1924" fmla="*/ 972364 h 1424419"/>
                <a:gd name="connsiteX16-1925" fmla="*/ 2496 w 1306101"/>
                <a:gd name="connsiteY16-1926" fmla="*/ 463106 h 1424419"/>
                <a:gd name="connsiteX17-1927" fmla="*/ 2458 w 1306101"/>
                <a:gd name="connsiteY17-1928" fmla="*/ 429563 h 1424419"/>
                <a:gd name="connsiteX18-1929" fmla="*/ 75248 w 1306101"/>
                <a:gd name="connsiteY18-1930" fmla="*/ 303202 h 1424419"/>
                <a:gd name="connsiteX19-1931" fmla="*/ 106293 w 1306101"/>
                <a:gd name="connsiteY19-1932" fmla="*/ 282597 h 1424419"/>
                <a:gd name="connsiteX20-1933" fmla="*/ 541533 w 1306101"/>
                <a:gd name="connsiteY20-1934" fmla="*/ 38110 h 1424419"/>
                <a:gd name="connsiteX21-1935" fmla="*/ 653528 w 1306101"/>
                <a:gd name="connsiteY21-1936" fmla="*/ 0 h 1424419"/>
                <a:gd name="connsiteX0-1937" fmla="*/ 653528 w 1304819"/>
                <a:gd name="connsiteY0-1938" fmla="*/ 0 h 1424419"/>
                <a:gd name="connsiteX1-1939" fmla="*/ 757287 w 1304819"/>
                <a:gd name="connsiteY1-1940" fmla="*/ 32444 h 1424419"/>
                <a:gd name="connsiteX2-1941" fmla="*/ 1206876 w 1304819"/>
                <a:gd name="connsiteY2-1942" fmla="*/ 284945 h 1424419"/>
                <a:gd name="connsiteX3-1943" fmla="*/ 1237706 w 1304819"/>
                <a:gd name="connsiteY3-1944" fmla="*/ 306775 h 1424419"/>
                <a:gd name="connsiteX4-1945" fmla="*/ 1304420 w 1304819"/>
                <a:gd name="connsiteY4-1946" fmla="*/ 434263 h 1424419"/>
                <a:gd name="connsiteX5-1947" fmla="*/ 1303099 w 1304819"/>
                <a:gd name="connsiteY5-1948" fmla="*/ 495558 h 1424419"/>
                <a:gd name="connsiteX6-1949" fmla="*/ 1301746 w 1304819"/>
                <a:gd name="connsiteY6-1950" fmla="*/ 953747 h 1424419"/>
                <a:gd name="connsiteX7-1951" fmla="*/ 1302599 w 1304819"/>
                <a:gd name="connsiteY7-1952" fmla="*/ 1003650 h 1424419"/>
                <a:gd name="connsiteX8-1953" fmla="*/ 1227376 w 1304819"/>
                <a:gd name="connsiteY8-1954" fmla="*/ 1152027 h 1424419"/>
                <a:gd name="connsiteX9-1955" fmla="*/ 1172881 w 1304819"/>
                <a:gd name="connsiteY9-1956" fmla="*/ 1179342 h 1424419"/>
                <a:gd name="connsiteX10-1957" fmla="*/ 792288 w 1304819"/>
                <a:gd name="connsiteY10-1958" fmla="*/ 1385653 h 1424419"/>
                <a:gd name="connsiteX11-1959" fmla="*/ 522686 w 1304819"/>
                <a:gd name="connsiteY11-1960" fmla="*/ 1384922 h 1424419"/>
                <a:gd name="connsiteX12-1961" fmla="*/ 94302 w 1304819"/>
                <a:gd name="connsiteY12-1962" fmla="*/ 1158755 h 1424419"/>
                <a:gd name="connsiteX13-1963" fmla="*/ 39429 w 1304819"/>
                <a:gd name="connsiteY13-1964" fmla="*/ 1117635 h 1424419"/>
                <a:gd name="connsiteX14-1965" fmla="*/ 667 w 1304819"/>
                <a:gd name="connsiteY14-1966" fmla="*/ 999105 h 1424419"/>
                <a:gd name="connsiteX15-1967" fmla="*/ 0 w 1304819"/>
                <a:gd name="connsiteY15-1968" fmla="*/ 972364 h 1424419"/>
                <a:gd name="connsiteX16-1969" fmla="*/ 2496 w 1304819"/>
                <a:gd name="connsiteY16-1970" fmla="*/ 463106 h 1424419"/>
                <a:gd name="connsiteX17-1971" fmla="*/ 2458 w 1304819"/>
                <a:gd name="connsiteY17-1972" fmla="*/ 429563 h 1424419"/>
                <a:gd name="connsiteX18-1973" fmla="*/ 75248 w 1304819"/>
                <a:gd name="connsiteY18-1974" fmla="*/ 303202 h 1424419"/>
                <a:gd name="connsiteX19-1975" fmla="*/ 106293 w 1304819"/>
                <a:gd name="connsiteY19-1976" fmla="*/ 282597 h 1424419"/>
                <a:gd name="connsiteX20-1977" fmla="*/ 541533 w 1304819"/>
                <a:gd name="connsiteY20-1978" fmla="*/ 38110 h 1424419"/>
                <a:gd name="connsiteX21-1979" fmla="*/ 653528 w 1304819"/>
                <a:gd name="connsiteY21-1980" fmla="*/ 0 h 1424419"/>
                <a:gd name="connsiteX0-1981" fmla="*/ 653528 w 1306525"/>
                <a:gd name="connsiteY0-1982" fmla="*/ 0 h 1424419"/>
                <a:gd name="connsiteX1-1983" fmla="*/ 757287 w 1306525"/>
                <a:gd name="connsiteY1-1984" fmla="*/ 32444 h 1424419"/>
                <a:gd name="connsiteX2-1985" fmla="*/ 1206876 w 1306525"/>
                <a:gd name="connsiteY2-1986" fmla="*/ 284945 h 1424419"/>
                <a:gd name="connsiteX3-1987" fmla="*/ 1237706 w 1306525"/>
                <a:gd name="connsiteY3-1988" fmla="*/ 306775 h 1424419"/>
                <a:gd name="connsiteX4-1989" fmla="*/ 1304420 w 1306525"/>
                <a:gd name="connsiteY4-1990" fmla="*/ 434263 h 1424419"/>
                <a:gd name="connsiteX5-1991" fmla="*/ 1305806 w 1306525"/>
                <a:gd name="connsiteY5-1992" fmla="*/ 519922 h 1424419"/>
                <a:gd name="connsiteX6-1993" fmla="*/ 1301746 w 1306525"/>
                <a:gd name="connsiteY6-1994" fmla="*/ 953747 h 1424419"/>
                <a:gd name="connsiteX7-1995" fmla="*/ 1302599 w 1306525"/>
                <a:gd name="connsiteY7-1996" fmla="*/ 1003650 h 1424419"/>
                <a:gd name="connsiteX8-1997" fmla="*/ 1227376 w 1306525"/>
                <a:gd name="connsiteY8-1998" fmla="*/ 1152027 h 1424419"/>
                <a:gd name="connsiteX9-1999" fmla="*/ 1172881 w 1306525"/>
                <a:gd name="connsiteY9-2000" fmla="*/ 1179342 h 1424419"/>
                <a:gd name="connsiteX10-2001" fmla="*/ 792288 w 1306525"/>
                <a:gd name="connsiteY10-2002" fmla="*/ 1385653 h 1424419"/>
                <a:gd name="connsiteX11-2003" fmla="*/ 522686 w 1306525"/>
                <a:gd name="connsiteY11-2004" fmla="*/ 1384922 h 1424419"/>
                <a:gd name="connsiteX12-2005" fmla="*/ 94302 w 1306525"/>
                <a:gd name="connsiteY12-2006" fmla="*/ 1158755 h 1424419"/>
                <a:gd name="connsiteX13-2007" fmla="*/ 39429 w 1306525"/>
                <a:gd name="connsiteY13-2008" fmla="*/ 1117635 h 1424419"/>
                <a:gd name="connsiteX14-2009" fmla="*/ 667 w 1306525"/>
                <a:gd name="connsiteY14-2010" fmla="*/ 999105 h 1424419"/>
                <a:gd name="connsiteX15-2011" fmla="*/ 0 w 1306525"/>
                <a:gd name="connsiteY15-2012" fmla="*/ 972364 h 1424419"/>
                <a:gd name="connsiteX16-2013" fmla="*/ 2496 w 1306525"/>
                <a:gd name="connsiteY16-2014" fmla="*/ 463106 h 1424419"/>
                <a:gd name="connsiteX17-2015" fmla="*/ 2458 w 1306525"/>
                <a:gd name="connsiteY17-2016" fmla="*/ 429563 h 1424419"/>
                <a:gd name="connsiteX18-2017" fmla="*/ 75248 w 1306525"/>
                <a:gd name="connsiteY18-2018" fmla="*/ 303202 h 1424419"/>
                <a:gd name="connsiteX19-2019" fmla="*/ 106293 w 1306525"/>
                <a:gd name="connsiteY19-2020" fmla="*/ 282597 h 1424419"/>
                <a:gd name="connsiteX20-2021" fmla="*/ 541533 w 1306525"/>
                <a:gd name="connsiteY20-2022" fmla="*/ 38110 h 1424419"/>
                <a:gd name="connsiteX21-2023" fmla="*/ 653528 w 1306525"/>
                <a:gd name="connsiteY21-2024" fmla="*/ 0 h 1424419"/>
                <a:gd name="connsiteX0-2025" fmla="*/ 653528 w 1305814"/>
                <a:gd name="connsiteY0-2026" fmla="*/ 0 h 1424419"/>
                <a:gd name="connsiteX1-2027" fmla="*/ 757287 w 1305814"/>
                <a:gd name="connsiteY1-2028" fmla="*/ 32444 h 1424419"/>
                <a:gd name="connsiteX2-2029" fmla="*/ 1206876 w 1305814"/>
                <a:gd name="connsiteY2-2030" fmla="*/ 284945 h 1424419"/>
                <a:gd name="connsiteX3-2031" fmla="*/ 1237706 w 1305814"/>
                <a:gd name="connsiteY3-2032" fmla="*/ 306775 h 1424419"/>
                <a:gd name="connsiteX4-2033" fmla="*/ 1304420 w 1305814"/>
                <a:gd name="connsiteY4-2034" fmla="*/ 434263 h 1424419"/>
                <a:gd name="connsiteX5-2035" fmla="*/ 1305806 w 1305814"/>
                <a:gd name="connsiteY5-2036" fmla="*/ 519922 h 1424419"/>
                <a:gd name="connsiteX6-2037" fmla="*/ 1301746 w 1305814"/>
                <a:gd name="connsiteY6-2038" fmla="*/ 953747 h 1424419"/>
                <a:gd name="connsiteX7-2039" fmla="*/ 1302599 w 1305814"/>
                <a:gd name="connsiteY7-2040" fmla="*/ 1003650 h 1424419"/>
                <a:gd name="connsiteX8-2041" fmla="*/ 1227376 w 1305814"/>
                <a:gd name="connsiteY8-2042" fmla="*/ 1152027 h 1424419"/>
                <a:gd name="connsiteX9-2043" fmla="*/ 1172881 w 1305814"/>
                <a:gd name="connsiteY9-2044" fmla="*/ 1179342 h 1424419"/>
                <a:gd name="connsiteX10-2045" fmla="*/ 792288 w 1305814"/>
                <a:gd name="connsiteY10-2046" fmla="*/ 1385653 h 1424419"/>
                <a:gd name="connsiteX11-2047" fmla="*/ 522686 w 1305814"/>
                <a:gd name="connsiteY11-2048" fmla="*/ 1384922 h 1424419"/>
                <a:gd name="connsiteX12-2049" fmla="*/ 94302 w 1305814"/>
                <a:gd name="connsiteY12-2050" fmla="*/ 1158755 h 1424419"/>
                <a:gd name="connsiteX13-2051" fmla="*/ 39429 w 1305814"/>
                <a:gd name="connsiteY13-2052" fmla="*/ 1117635 h 1424419"/>
                <a:gd name="connsiteX14-2053" fmla="*/ 667 w 1305814"/>
                <a:gd name="connsiteY14-2054" fmla="*/ 999105 h 1424419"/>
                <a:gd name="connsiteX15-2055" fmla="*/ 0 w 1305814"/>
                <a:gd name="connsiteY15-2056" fmla="*/ 972364 h 1424419"/>
                <a:gd name="connsiteX16-2057" fmla="*/ 2496 w 1305814"/>
                <a:gd name="connsiteY16-2058" fmla="*/ 463106 h 1424419"/>
                <a:gd name="connsiteX17-2059" fmla="*/ 2458 w 1305814"/>
                <a:gd name="connsiteY17-2060" fmla="*/ 429563 h 1424419"/>
                <a:gd name="connsiteX18-2061" fmla="*/ 75248 w 1305814"/>
                <a:gd name="connsiteY18-2062" fmla="*/ 303202 h 1424419"/>
                <a:gd name="connsiteX19-2063" fmla="*/ 106293 w 1305814"/>
                <a:gd name="connsiteY19-2064" fmla="*/ 282597 h 1424419"/>
                <a:gd name="connsiteX20-2065" fmla="*/ 541533 w 1305814"/>
                <a:gd name="connsiteY20-2066" fmla="*/ 38110 h 1424419"/>
                <a:gd name="connsiteX21-2067" fmla="*/ 653528 w 1305814"/>
                <a:gd name="connsiteY21-2068" fmla="*/ 0 h 1424419"/>
                <a:gd name="connsiteX0-2069" fmla="*/ 653528 w 1305814"/>
                <a:gd name="connsiteY0-2070" fmla="*/ 0 h 1424419"/>
                <a:gd name="connsiteX1-2071" fmla="*/ 757287 w 1305814"/>
                <a:gd name="connsiteY1-2072" fmla="*/ 32444 h 1424419"/>
                <a:gd name="connsiteX2-2073" fmla="*/ 1206876 w 1305814"/>
                <a:gd name="connsiteY2-2074" fmla="*/ 284945 h 1424419"/>
                <a:gd name="connsiteX3-2075" fmla="*/ 1237706 w 1305814"/>
                <a:gd name="connsiteY3-2076" fmla="*/ 306775 h 1424419"/>
                <a:gd name="connsiteX4-2077" fmla="*/ 1304420 w 1305814"/>
                <a:gd name="connsiteY4-2078" fmla="*/ 434263 h 1424419"/>
                <a:gd name="connsiteX5-2079" fmla="*/ 1305806 w 1305814"/>
                <a:gd name="connsiteY5-2080" fmla="*/ 519922 h 1424419"/>
                <a:gd name="connsiteX6-2081" fmla="*/ 1301746 w 1305814"/>
                <a:gd name="connsiteY6-2082" fmla="*/ 953747 h 1424419"/>
                <a:gd name="connsiteX7-2083" fmla="*/ 1302599 w 1305814"/>
                <a:gd name="connsiteY7-2084" fmla="*/ 1003650 h 1424419"/>
                <a:gd name="connsiteX8-2085" fmla="*/ 1227376 w 1305814"/>
                <a:gd name="connsiteY8-2086" fmla="*/ 1152027 h 1424419"/>
                <a:gd name="connsiteX9-2087" fmla="*/ 1172881 w 1305814"/>
                <a:gd name="connsiteY9-2088" fmla="*/ 1179342 h 1424419"/>
                <a:gd name="connsiteX10-2089" fmla="*/ 792288 w 1305814"/>
                <a:gd name="connsiteY10-2090" fmla="*/ 1385653 h 1424419"/>
                <a:gd name="connsiteX11-2091" fmla="*/ 522686 w 1305814"/>
                <a:gd name="connsiteY11-2092" fmla="*/ 1384922 h 1424419"/>
                <a:gd name="connsiteX12-2093" fmla="*/ 94302 w 1305814"/>
                <a:gd name="connsiteY12-2094" fmla="*/ 1158755 h 1424419"/>
                <a:gd name="connsiteX13-2095" fmla="*/ 39429 w 1305814"/>
                <a:gd name="connsiteY13-2096" fmla="*/ 1117635 h 1424419"/>
                <a:gd name="connsiteX14-2097" fmla="*/ 667 w 1305814"/>
                <a:gd name="connsiteY14-2098" fmla="*/ 999105 h 1424419"/>
                <a:gd name="connsiteX15-2099" fmla="*/ 0 w 1305814"/>
                <a:gd name="connsiteY15-2100" fmla="*/ 972364 h 1424419"/>
                <a:gd name="connsiteX16-2101" fmla="*/ 2496 w 1305814"/>
                <a:gd name="connsiteY16-2102" fmla="*/ 463106 h 1424419"/>
                <a:gd name="connsiteX17-2103" fmla="*/ 2458 w 1305814"/>
                <a:gd name="connsiteY17-2104" fmla="*/ 429563 h 1424419"/>
                <a:gd name="connsiteX18-2105" fmla="*/ 75248 w 1305814"/>
                <a:gd name="connsiteY18-2106" fmla="*/ 303202 h 1424419"/>
                <a:gd name="connsiteX19-2107" fmla="*/ 106293 w 1305814"/>
                <a:gd name="connsiteY19-2108" fmla="*/ 282597 h 1424419"/>
                <a:gd name="connsiteX20-2109" fmla="*/ 541533 w 1305814"/>
                <a:gd name="connsiteY20-2110" fmla="*/ 38110 h 1424419"/>
                <a:gd name="connsiteX21-2111" fmla="*/ 653528 w 1305814"/>
                <a:gd name="connsiteY21-2112" fmla="*/ 0 h 1424419"/>
                <a:gd name="connsiteX0-2113" fmla="*/ 653528 w 1305814"/>
                <a:gd name="connsiteY0-2114" fmla="*/ 0 h 1424419"/>
                <a:gd name="connsiteX1-2115" fmla="*/ 757287 w 1305814"/>
                <a:gd name="connsiteY1-2116" fmla="*/ 32444 h 1424419"/>
                <a:gd name="connsiteX2-2117" fmla="*/ 1206876 w 1305814"/>
                <a:gd name="connsiteY2-2118" fmla="*/ 284945 h 1424419"/>
                <a:gd name="connsiteX3-2119" fmla="*/ 1237706 w 1305814"/>
                <a:gd name="connsiteY3-2120" fmla="*/ 306775 h 1424419"/>
                <a:gd name="connsiteX4-2121" fmla="*/ 1304420 w 1305814"/>
                <a:gd name="connsiteY4-2122" fmla="*/ 434263 h 1424419"/>
                <a:gd name="connsiteX5-2123" fmla="*/ 1305806 w 1305814"/>
                <a:gd name="connsiteY5-2124" fmla="*/ 519922 h 1424419"/>
                <a:gd name="connsiteX6-2125" fmla="*/ 1301746 w 1305814"/>
                <a:gd name="connsiteY6-2126" fmla="*/ 953747 h 1424419"/>
                <a:gd name="connsiteX7-2127" fmla="*/ 1302599 w 1305814"/>
                <a:gd name="connsiteY7-2128" fmla="*/ 1003650 h 1424419"/>
                <a:gd name="connsiteX8-2129" fmla="*/ 1227376 w 1305814"/>
                <a:gd name="connsiteY8-2130" fmla="*/ 1152027 h 1424419"/>
                <a:gd name="connsiteX9-2131" fmla="*/ 1174235 w 1305814"/>
                <a:gd name="connsiteY9-2132" fmla="*/ 1184756 h 1424419"/>
                <a:gd name="connsiteX10-2133" fmla="*/ 792288 w 1305814"/>
                <a:gd name="connsiteY10-2134" fmla="*/ 1385653 h 1424419"/>
                <a:gd name="connsiteX11-2135" fmla="*/ 522686 w 1305814"/>
                <a:gd name="connsiteY11-2136" fmla="*/ 1384922 h 1424419"/>
                <a:gd name="connsiteX12-2137" fmla="*/ 94302 w 1305814"/>
                <a:gd name="connsiteY12-2138" fmla="*/ 1158755 h 1424419"/>
                <a:gd name="connsiteX13-2139" fmla="*/ 39429 w 1305814"/>
                <a:gd name="connsiteY13-2140" fmla="*/ 1117635 h 1424419"/>
                <a:gd name="connsiteX14-2141" fmla="*/ 667 w 1305814"/>
                <a:gd name="connsiteY14-2142" fmla="*/ 999105 h 1424419"/>
                <a:gd name="connsiteX15-2143" fmla="*/ 0 w 1305814"/>
                <a:gd name="connsiteY15-2144" fmla="*/ 972364 h 1424419"/>
                <a:gd name="connsiteX16-2145" fmla="*/ 2496 w 1305814"/>
                <a:gd name="connsiteY16-2146" fmla="*/ 463106 h 1424419"/>
                <a:gd name="connsiteX17-2147" fmla="*/ 2458 w 1305814"/>
                <a:gd name="connsiteY17-2148" fmla="*/ 429563 h 1424419"/>
                <a:gd name="connsiteX18-2149" fmla="*/ 75248 w 1305814"/>
                <a:gd name="connsiteY18-2150" fmla="*/ 303202 h 1424419"/>
                <a:gd name="connsiteX19-2151" fmla="*/ 106293 w 1305814"/>
                <a:gd name="connsiteY19-2152" fmla="*/ 282597 h 1424419"/>
                <a:gd name="connsiteX20-2153" fmla="*/ 541533 w 1305814"/>
                <a:gd name="connsiteY20-2154" fmla="*/ 38110 h 1424419"/>
                <a:gd name="connsiteX21-2155" fmla="*/ 653528 w 1305814"/>
                <a:gd name="connsiteY21-2156" fmla="*/ 0 h 1424419"/>
                <a:gd name="connsiteX0-2157" fmla="*/ 653528 w 1305814"/>
                <a:gd name="connsiteY0-2158" fmla="*/ 0 h 1424419"/>
                <a:gd name="connsiteX1-2159" fmla="*/ 757287 w 1305814"/>
                <a:gd name="connsiteY1-2160" fmla="*/ 32444 h 1424419"/>
                <a:gd name="connsiteX2-2161" fmla="*/ 1206876 w 1305814"/>
                <a:gd name="connsiteY2-2162" fmla="*/ 284945 h 1424419"/>
                <a:gd name="connsiteX3-2163" fmla="*/ 1237706 w 1305814"/>
                <a:gd name="connsiteY3-2164" fmla="*/ 306775 h 1424419"/>
                <a:gd name="connsiteX4-2165" fmla="*/ 1304420 w 1305814"/>
                <a:gd name="connsiteY4-2166" fmla="*/ 434263 h 1424419"/>
                <a:gd name="connsiteX5-2167" fmla="*/ 1305806 w 1305814"/>
                <a:gd name="connsiteY5-2168" fmla="*/ 519922 h 1424419"/>
                <a:gd name="connsiteX6-2169" fmla="*/ 1301746 w 1305814"/>
                <a:gd name="connsiteY6-2170" fmla="*/ 953747 h 1424419"/>
                <a:gd name="connsiteX7-2171" fmla="*/ 1302599 w 1305814"/>
                <a:gd name="connsiteY7-2172" fmla="*/ 1003650 h 1424419"/>
                <a:gd name="connsiteX8-2173" fmla="*/ 1227376 w 1305814"/>
                <a:gd name="connsiteY8-2174" fmla="*/ 1152027 h 1424419"/>
                <a:gd name="connsiteX9-2175" fmla="*/ 1174235 w 1305814"/>
                <a:gd name="connsiteY9-2176" fmla="*/ 1184756 h 1424419"/>
                <a:gd name="connsiteX10-2177" fmla="*/ 792288 w 1305814"/>
                <a:gd name="connsiteY10-2178" fmla="*/ 1385653 h 1424419"/>
                <a:gd name="connsiteX11-2179" fmla="*/ 522686 w 1305814"/>
                <a:gd name="connsiteY11-2180" fmla="*/ 1384922 h 1424419"/>
                <a:gd name="connsiteX12-2181" fmla="*/ 94302 w 1305814"/>
                <a:gd name="connsiteY12-2182" fmla="*/ 1158755 h 1424419"/>
                <a:gd name="connsiteX13-2183" fmla="*/ 39429 w 1305814"/>
                <a:gd name="connsiteY13-2184" fmla="*/ 1117635 h 1424419"/>
                <a:gd name="connsiteX14-2185" fmla="*/ 667 w 1305814"/>
                <a:gd name="connsiteY14-2186" fmla="*/ 999105 h 1424419"/>
                <a:gd name="connsiteX15-2187" fmla="*/ 0 w 1305814"/>
                <a:gd name="connsiteY15-2188" fmla="*/ 972364 h 1424419"/>
                <a:gd name="connsiteX16-2189" fmla="*/ 2496 w 1305814"/>
                <a:gd name="connsiteY16-2190" fmla="*/ 463106 h 1424419"/>
                <a:gd name="connsiteX17-2191" fmla="*/ 2458 w 1305814"/>
                <a:gd name="connsiteY17-2192" fmla="*/ 429563 h 1424419"/>
                <a:gd name="connsiteX18-2193" fmla="*/ 75248 w 1305814"/>
                <a:gd name="connsiteY18-2194" fmla="*/ 303202 h 1424419"/>
                <a:gd name="connsiteX19-2195" fmla="*/ 106293 w 1305814"/>
                <a:gd name="connsiteY19-2196" fmla="*/ 282597 h 1424419"/>
                <a:gd name="connsiteX20-2197" fmla="*/ 541533 w 1305814"/>
                <a:gd name="connsiteY20-2198" fmla="*/ 38110 h 1424419"/>
                <a:gd name="connsiteX21-2199" fmla="*/ 653528 w 1305814"/>
                <a:gd name="connsiteY21-2200" fmla="*/ 0 h 1424419"/>
                <a:gd name="connsiteX0-2201" fmla="*/ 653528 w 1305814"/>
                <a:gd name="connsiteY0-2202" fmla="*/ 0 h 1427408"/>
                <a:gd name="connsiteX1-2203" fmla="*/ 757287 w 1305814"/>
                <a:gd name="connsiteY1-2204" fmla="*/ 32444 h 1427408"/>
                <a:gd name="connsiteX2-2205" fmla="*/ 1206876 w 1305814"/>
                <a:gd name="connsiteY2-2206" fmla="*/ 284945 h 1427408"/>
                <a:gd name="connsiteX3-2207" fmla="*/ 1237706 w 1305814"/>
                <a:gd name="connsiteY3-2208" fmla="*/ 306775 h 1427408"/>
                <a:gd name="connsiteX4-2209" fmla="*/ 1304420 w 1305814"/>
                <a:gd name="connsiteY4-2210" fmla="*/ 434263 h 1427408"/>
                <a:gd name="connsiteX5-2211" fmla="*/ 1305806 w 1305814"/>
                <a:gd name="connsiteY5-2212" fmla="*/ 519922 h 1427408"/>
                <a:gd name="connsiteX6-2213" fmla="*/ 1301746 w 1305814"/>
                <a:gd name="connsiteY6-2214" fmla="*/ 953747 h 1427408"/>
                <a:gd name="connsiteX7-2215" fmla="*/ 1302599 w 1305814"/>
                <a:gd name="connsiteY7-2216" fmla="*/ 1003650 h 1427408"/>
                <a:gd name="connsiteX8-2217" fmla="*/ 1227376 w 1305814"/>
                <a:gd name="connsiteY8-2218" fmla="*/ 1152027 h 1427408"/>
                <a:gd name="connsiteX9-2219" fmla="*/ 1174235 w 1305814"/>
                <a:gd name="connsiteY9-2220" fmla="*/ 1184756 h 1427408"/>
                <a:gd name="connsiteX10-2221" fmla="*/ 792288 w 1305814"/>
                <a:gd name="connsiteY10-2222" fmla="*/ 1385653 h 1427408"/>
                <a:gd name="connsiteX11-2223" fmla="*/ 517719 w 1305814"/>
                <a:gd name="connsiteY11-2224" fmla="*/ 1389889 h 1427408"/>
                <a:gd name="connsiteX12-2225" fmla="*/ 94302 w 1305814"/>
                <a:gd name="connsiteY12-2226" fmla="*/ 1158755 h 1427408"/>
                <a:gd name="connsiteX13-2227" fmla="*/ 39429 w 1305814"/>
                <a:gd name="connsiteY13-2228" fmla="*/ 1117635 h 1427408"/>
                <a:gd name="connsiteX14-2229" fmla="*/ 667 w 1305814"/>
                <a:gd name="connsiteY14-2230" fmla="*/ 999105 h 1427408"/>
                <a:gd name="connsiteX15-2231" fmla="*/ 0 w 1305814"/>
                <a:gd name="connsiteY15-2232" fmla="*/ 972364 h 1427408"/>
                <a:gd name="connsiteX16-2233" fmla="*/ 2496 w 1305814"/>
                <a:gd name="connsiteY16-2234" fmla="*/ 463106 h 1427408"/>
                <a:gd name="connsiteX17-2235" fmla="*/ 2458 w 1305814"/>
                <a:gd name="connsiteY17-2236" fmla="*/ 429563 h 1427408"/>
                <a:gd name="connsiteX18-2237" fmla="*/ 75248 w 1305814"/>
                <a:gd name="connsiteY18-2238" fmla="*/ 303202 h 1427408"/>
                <a:gd name="connsiteX19-2239" fmla="*/ 106293 w 1305814"/>
                <a:gd name="connsiteY19-2240" fmla="*/ 282597 h 1427408"/>
                <a:gd name="connsiteX20-2241" fmla="*/ 541533 w 1305814"/>
                <a:gd name="connsiteY20-2242" fmla="*/ 38110 h 1427408"/>
                <a:gd name="connsiteX21-2243" fmla="*/ 653528 w 1305814"/>
                <a:gd name="connsiteY21-2244" fmla="*/ 0 h 1427408"/>
                <a:gd name="connsiteX0-2245" fmla="*/ 653528 w 1305814"/>
                <a:gd name="connsiteY0-2246" fmla="*/ 0 h 1427408"/>
                <a:gd name="connsiteX1-2247" fmla="*/ 757287 w 1305814"/>
                <a:gd name="connsiteY1-2248" fmla="*/ 32444 h 1427408"/>
                <a:gd name="connsiteX2-2249" fmla="*/ 1206876 w 1305814"/>
                <a:gd name="connsiteY2-2250" fmla="*/ 284945 h 1427408"/>
                <a:gd name="connsiteX3-2251" fmla="*/ 1237706 w 1305814"/>
                <a:gd name="connsiteY3-2252" fmla="*/ 306775 h 1427408"/>
                <a:gd name="connsiteX4-2253" fmla="*/ 1304420 w 1305814"/>
                <a:gd name="connsiteY4-2254" fmla="*/ 434263 h 1427408"/>
                <a:gd name="connsiteX5-2255" fmla="*/ 1305806 w 1305814"/>
                <a:gd name="connsiteY5-2256" fmla="*/ 519922 h 1427408"/>
                <a:gd name="connsiteX6-2257" fmla="*/ 1301746 w 1305814"/>
                <a:gd name="connsiteY6-2258" fmla="*/ 953747 h 1427408"/>
                <a:gd name="connsiteX7-2259" fmla="*/ 1302599 w 1305814"/>
                <a:gd name="connsiteY7-2260" fmla="*/ 1003650 h 1427408"/>
                <a:gd name="connsiteX8-2261" fmla="*/ 1227376 w 1305814"/>
                <a:gd name="connsiteY8-2262" fmla="*/ 1152027 h 1427408"/>
                <a:gd name="connsiteX9-2263" fmla="*/ 1174235 w 1305814"/>
                <a:gd name="connsiteY9-2264" fmla="*/ 1184756 h 1427408"/>
                <a:gd name="connsiteX10-2265" fmla="*/ 792288 w 1305814"/>
                <a:gd name="connsiteY10-2266" fmla="*/ 1385653 h 1427408"/>
                <a:gd name="connsiteX11-2267" fmla="*/ 517719 w 1305814"/>
                <a:gd name="connsiteY11-2268" fmla="*/ 1389889 h 1427408"/>
                <a:gd name="connsiteX12-2269" fmla="*/ 94302 w 1305814"/>
                <a:gd name="connsiteY12-2270" fmla="*/ 1158755 h 1427408"/>
                <a:gd name="connsiteX13-2271" fmla="*/ 39429 w 1305814"/>
                <a:gd name="connsiteY13-2272" fmla="*/ 1117635 h 1427408"/>
                <a:gd name="connsiteX14-2273" fmla="*/ 667 w 1305814"/>
                <a:gd name="connsiteY14-2274" fmla="*/ 999105 h 1427408"/>
                <a:gd name="connsiteX15-2275" fmla="*/ 0 w 1305814"/>
                <a:gd name="connsiteY15-2276" fmla="*/ 972364 h 1427408"/>
                <a:gd name="connsiteX16-2277" fmla="*/ 2496 w 1305814"/>
                <a:gd name="connsiteY16-2278" fmla="*/ 463106 h 1427408"/>
                <a:gd name="connsiteX17-2279" fmla="*/ 2458 w 1305814"/>
                <a:gd name="connsiteY17-2280" fmla="*/ 429563 h 1427408"/>
                <a:gd name="connsiteX18-2281" fmla="*/ 75248 w 1305814"/>
                <a:gd name="connsiteY18-2282" fmla="*/ 303202 h 1427408"/>
                <a:gd name="connsiteX19-2283" fmla="*/ 106293 w 1305814"/>
                <a:gd name="connsiteY19-2284" fmla="*/ 282597 h 1427408"/>
                <a:gd name="connsiteX20-2285" fmla="*/ 541533 w 1305814"/>
                <a:gd name="connsiteY20-2286" fmla="*/ 38110 h 1427408"/>
                <a:gd name="connsiteX21-2287" fmla="*/ 653528 w 1305814"/>
                <a:gd name="connsiteY21-2288" fmla="*/ 0 h 1427408"/>
                <a:gd name="connsiteX0-2289" fmla="*/ 653528 w 1305814"/>
                <a:gd name="connsiteY0-2290" fmla="*/ 0 h 1421591"/>
                <a:gd name="connsiteX1-2291" fmla="*/ 757287 w 1305814"/>
                <a:gd name="connsiteY1-2292" fmla="*/ 32444 h 1421591"/>
                <a:gd name="connsiteX2-2293" fmla="*/ 1206876 w 1305814"/>
                <a:gd name="connsiteY2-2294" fmla="*/ 284945 h 1421591"/>
                <a:gd name="connsiteX3-2295" fmla="*/ 1237706 w 1305814"/>
                <a:gd name="connsiteY3-2296" fmla="*/ 306775 h 1421591"/>
                <a:gd name="connsiteX4-2297" fmla="*/ 1304420 w 1305814"/>
                <a:gd name="connsiteY4-2298" fmla="*/ 434263 h 1421591"/>
                <a:gd name="connsiteX5-2299" fmla="*/ 1305806 w 1305814"/>
                <a:gd name="connsiteY5-2300" fmla="*/ 519922 h 1421591"/>
                <a:gd name="connsiteX6-2301" fmla="*/ 1301746 w 1305814"/>
                <a:gd name="connsiteY6-2302" fmla="*/ 953747 h 1421591"/>
                <a:gd name="connsiteX7-2303" fmla="*/ 1302599 w 1305814"/>
                <a:gd name="connsiteY7-2304" fmla="*/ 1003650 h 1421591"/>
                <a:gd name="connsiteX8-2305" fmla="*/ 1227376 w 1305814"/>
                <a:gd name="connsiteY8-2306" fmla="*/ 1152027 h 1421591"/>
                <a:gd name="connsiteX9-2307" fmla="*/ 1174235 w 1305814"/>
                <a:gd name="connsiteY9-2308" fmla="*/ 1184756 h 1421591"/>
                <a:gd name="connsiteX10-2309" fmla="*/ 792288 w 1305814"/>
                <a:gd name="connsiteY10-2310" fmla="*/ 1385653 h 1421591"/>
                <a:gd name="connsiteX11-2311" fmla="*/ 502818 w 1305814"/>
                <a:gd name="connsiteY11-2312" fmla="*/ 1379955 h 1421591"/>
                <a:gd name="connsiteX12-2313" fmla="*/ 94302 w 1305814"/>
                <a:gd name="connsiteY12-2314" fmla="*/ 1158755 h 1421591"/>
                <a:gd name="connsiteX13-2315" fmla="*/ 39429 w 1305814"/>
                <a:gd name="connsiteY13-2316" fmla="*/ 1117635 h 1421591"/>
                <a:gd name="connsiteX14-2317" fmla="*/ 667 w 1305814"/>
                <a:gd name="connsiteY14-2318" fmla="*/ 999105 h 1421591"/>
                <a:gd name="connsiteX15-2319" fmla="*/ 0 w 1305814"/>
                <a:gd name="connsiteY15-2320" fmla="*/ 972364 h 1421591"/>
                <a:gd name="connsiteX16-2321" fmla="*/ 2496 w 1305814"/>
                <a:gd name="connsiteY16-2322" fmla="*/ 463106 h 1421591"/>
                <a:gd name="connsiteX17-2323" fmla="*/ 2458 w 1305814"/>
                <a:gd name="connsiteY17-2324" fmla="*/ 429563 h 1421591"/>
                <a:gd name="connsiteX18-2325" fmla="*/ 75248 w 1305814"/>
                <a:gd name="connsiteY18-2326" fmla="*/ 303202 h 1421591"/>
                <a:gd name="connsiteX19-2327" fmla="*/ 106293 w 1305814"/>
                <a:gd name="connsiteY19-2328" fmla="*/ 282597 h 1421591"/>
                <a:gd name="connsiteX20-2329" fmla="*/ 541533 w 1305814"/>
                <a:gd name="connsiteY20-2330" fmla="*/ 38110 h 1421591"/>
                <a:gd name="connsiteX21-2331" fmla="*/ 653528 w 1305814"/>
                <a:gd name="connsiteY21-2332" fmla="*/ 0 h 1421591"/>
                <a:gd name="connsiteX0-2333" fmla="*/ 653528 w 1305814"/>
                <a:gd name="connsiteY0-2334" fmla="*/ 0 h 1423589"/>
                <a:gd name="connsiteX1-2335" fmla="*/ 757287 w 1305814"/>
                <a:gd name="connsiteY1-2336" fmla="*/ 32444 h 1423589"/>
                <a:gd name="connsiteX2-2337" fmla="*/ 1206876 w 1305814"/>
                <a:gd name="connsiteY2-2338" fmla="*/ 284945 h 1423589"/>
                <a:gd name="connsiteX3-2339" fmla="*/ 1237706 w 1305814"/>
                <a:gd name="connsiteY3-2340" fmla="*/ 306775 h 1423589"/>
                <a:gd name="connsiteX4-2341" fmla="*/ 1304420 w 1305814"/>
                <a:gd name="connsiteY4-2342" fmla="*/ 434263 h 1423589"/>
                <a:gd name="connsiteX5-2343" fmla="*/ 1305806 w 1305814"/>
                <a:gd name="connsiteY5-2344" fmla="*/ 519922 h 1423589"/>
                <a:gd name="connsiteX6-2345" fmla="*/ 1301746 w 1305814"/>
                <a:gd name="connsiteY6-2346" fmla="*/ 953747 h 1423589"/>
                <a:gd name="connsiteX7-2347" fmla="*/ 1302599 w 1305814"/>
                <a:gd name="connsiteY7-2348" fmla="*/ 1003650 h 1423589"/>
                <a:gd name="connsiteX8-2349" fmla="*/ 1227376 w 1305814"/>
                <a:gd name="connsiteY8-2350" fmla="*/ 1152027 h 1423589"/>
                <a:gd name="connsiteX9-2351" fmla="*/ 1174235 w 1305814"/>
                <a:gd name="connsiteY9-2352" fmla="*/ 1184756 h 1423589"/>
                <a:gd name="connsiteX10-2353" fmla="*/ 792288 w 1305814"/>
                <a:gd name="connsiteY10-2354" fmla="*/ 1385653 h 1423589"/>
                <a:gd name="connsiteX11-2355" fmla="*/ 502818 w 1305814"/>
                <a:gd name="connsiteY11-2356" fmla="*/ 1379955 h 1423589"/>
                <a:gd name="connsiteX12-2357" fmla="*/ 94302 w 1305814"/>
                <a:gd name="connsiteY12-2358" fmla="*/ 1158755 h 1423589"/>
                <a:gd name="connsiteX13-2359" fmla="*/ 39429 w 1305814"/>
                <a:gd name="connsiteY13-2360" fmla="*/ 1117635 h 1423589"/>
                <a:gd name="connsiteX14-2361" fmla="*/ 667 w 1305814"/>
                <a:gd name="connsiteY14-2362" fmla="*/ 999105 h 1423589"/>
                <a:gd name="connsiteX15-2363" fmla="*/ 0 w 1305814"/>
                <a:gd name="connsiteY15-2364" fmla="*/ 972364 h 1423589"/>
                <a:gd name="connsiteX16-2365" fmla="*/ 2496 w 1305814"/>
                <a:gd name="connsiteY16-2366" fmla="*/ 463106 h 1423589"/>
                <a:gd name="connsiteX17-2367" fmla="*/ 2458 w 1305814"/>
                <a:gd name="connsiteY17-2368" fmla="*/ 429563 h 1423589"/>
                <a:gd name="connsiteX18-2369" fmla="*/ 75248 w 1305814"/>
                <a:gd name="connsiteY18-2370" fmla="*/ 303202 h 1423589"/>
                <a:gd name="connsiteX19-2371" fmla="*/ 106293 w 1305814"/>
                <a:gd name="connsiteY19-2372" fmla="*/ 282597 h 1423589"/>
                <a:gd name="connsiteX20-2373" fmla="*/ 541533 w 1305814"/>
                <a:gd name="connsiteY20-2374" fmla="*/ 38110 h 1423589"/>
                <a:gd name="connsiteX21-2375" fmla="*/ 653528 w 1305814"/>
                <a:gd name="connsiteY21-2376" fmla="*/ 0 h 142358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</a:cxnLst>
              <a:rect l="l" t="t" r="r" b="b"/>
              <a:pathLst>
                <a:path w="1305814" h="1423589">
                  <a:moveTo>
                    <a:pt x="653528" y="0"/>
                  </a:moveTo>
                  <a:cubicBezTo>
                    <a:pt x="684553" y="-1"/>
                    <a:pt x="736057" y="24011"/>
                    <a:pt x="757287" y="32444"/>
                  </a:cubicBezTo>
                  <a:lnTo>
                    <a:pt x="1206876" y="284945"/>
                  </a:lnTo>
                  <a:cubicBezTo>
                    <a:pt x="1213399" y="291230"/>
                    <a:pt x="1233090" y="301119"/>
                    <a:pt x="1237706" y="306775"/>
                  </a:cubicBezTo>
                  <a:cubicBezTo>
                    <a:pt x="1285405" y="341141"/>
                    <a:pt x="1301367" y="360355"/>
                    <a:pt x="1304420" y="434263"/>
                  </a:cubicBezTo>
                  <a:cubicBezTo>
                    <a:pt x="1306256" y="435452"/>
                    <a:pt x="1303756" y="518852"/>
                    <a:pt x="1305806" y="519922"/>
                  </a:cubicBezTo>
                  <a:cubicBezTo>
                    <a:pt x="1306028" y="563787"/>
                    <a:pt x="1301771" y="907207"/>
                    <a:pt x="1301746" y="953747"/>
                  </a:cubicBezTo>
                  <a:cubicBezTo>
                    <a:pt x="1301579" y="970833"/>
                    <a:pt x="1302766" y="986564"/>
                    <a:pt x="1302599" y="1003650"/>
                  </a:cubicBezTo>
                  <a:cubicBezTo>
                    <a:pt x="1298075" y="1097264"/>
                    <a:pt x="1299308" y="1117497"/>
                    <a:pt x="1227376" y="1152027"/>
                  </a:cubicBezTo>
                  <a:cubicBezTo>
                    <a:pt x="1229069" y="1151612"/>
                    <a:pt x="1262992" y="1133636"/>
                    <a:pt x="1174235" y="1184756"/>
                  </a:cubicBezTo>
                  <a:cubicBezTo>
                    <a:pt x="1102911" y="1225835"/>
                    <a:pt x="986013" y="1283805"/>
                    <a:pt x="792288" y="1385653"/>
                  </a:cubicBezTo>
                  <a:cubicBezTo>
                    <a:pt x="702978" y="1424034"/>
                    <a:pt x="634560" y="1449454"/>
                    <a:pt x="502818" y="1379955"/>
                  </a:cubicBezTo>
                  <a:cubicBezTo>
                    <a:pt x="358670" y="1301859"/>
                    <a:pt x="241278" y="1242506"/>
                    <a:pt x="94302" y="1158755"/>
                  </a:cubicBezTo>
                  <a:cubicBezTo>
                    <a:pt x="64301" y="1138833"/>
                    <a:pt x="61069" y="1137739"/>
                    <a:pt x="39429" y="1117635"/>
                  </a:cubicBezTo>
                  <a:cubicBezTo>
                    <a:pt x="9399" y="1091481"/>
                    <a:pt x="81" y="1056313"/>
                    <a:pt x="667" y="999105"/>
                  </a:cubicBezTo>
                  <a:cubicBezTo>
                    <a:pt x="445" y="990191"/>
                    <a:pt x="222" y="981278"/>
                    <a:pt x="0" y="972364"/>
                  </a:cubicBezTo>
                  <a:lnTo>
                    <a:pt x="2496" y="463106"/>
                  </a:lnTo>
                  <a:cubicBezTo>
                    <a:pt x="2483" y="451925"/>
                    <a:pt x="2471" y="440744"/>
                    <a:pt x="2458" y="429563"/>
                  </a:cubicBezTo>
                  <a:cubicBezTo>
                    <a:pt x="2770" y="365277"/>
                    <a:pt x="14732" y="348090"/>
                    <a:pt x="75248" y="303202"/>
                  </a:cubicBezTo>
                  <a:lnTo>
                    <a:pt x="106293" y="282597"/>
                  </a:lnTo>
                  <a:lnTo>
                    <a:pt x="541533" y="38110"/>
                  </a:lnTo>
                  <a:cubicBezTo>
                    <a:pt x="582751" y="12487"/>
                    <a:pt x="613897" y="0"/>
                    <a:pt x="653528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innerShdw blurRad="152400" dist="50800" dir="189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>
                <a:latin typeface="Impact" panose="020B0806030902050204" pitchFamily="34" charset="0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9A79555-2BAC-4F19-857B-8D7D78C93773}"/>
                </a:ext>
              </a:extLst>
            </p:cNvPr>
            <p:cNvGrpSpPr/>
            <p:nvPr/>
          </p:nvGrpSpPr>
          <p:grpSpPr>
            <a:xfrm>
              <a:off x="1237567" y="1100326"/>
              <a:ext cx="772886" cy="747986"/>
              <a:chOff x="1230988" y="2199194"/>
              <a:chExt cx="1030514" cy="997315"/>
            </a:xfrm>
          </p:grpSpPr>
          <p:sp>
            <p:nvSpPr>
              <p:cNvPr id="12" name="矩形 10">
                <a:extLst>
                  <a:ext uri="{FF2B5EF4-FFF2-40B4-BE49-F238E27FC236}">
                    <a16:creationId xmlns:a16="http://schemas.microsoft.com/office/drawing/2014/main" id="{17D7FCEB-CD65-48D3-9BB5-57DDC2C6F3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88854" y="2199194"/>
                <a:ext cx="914805" cy="997315"/>
              </a:xfrm>
              <a:custGeom>
                <a:avLst/>
                <a:gdLst>
                  <a:gd name="connsiteX0" fmla="*/ 653528 w 1305333"/>
                  <a:gd name="connsiteY0" fmla="*/ 0 h 1424419"/>
                  <a:gd name="connsiteX1" fmla="*/ 757287 w 1305333"/>
                  <a:gd name="connsiteY1" fmla="*/ 32444 h 1424419"/>
                  <a:gd name="connsiteX2" fmla="*/ 1206876 w 1305333"/>
                  <a:gd name="connsiteY2" fmla="*/ 284945 h 1424419"/>
                  <a:gd name="connsiteX3" fmla="*/ 1233464 w 1305333"/>
                  <a:gd name="connsiteY3" fmla="*/ 306775 h 1424419"/>
                  <a:gd name="connsiteX4" fmla="*/ 1299728 w 1305333"/>
                  <a:gd name="connsiteY4" fmla="*/ 452301 h 1424419"/>
                  <a:gd name="connsiteX5" fmla="*/ 1303099 w 1305333"/>
                  <a:gd name="connsiteY5" fmla="*/ 495558 h 1424419"/>
                  <a:gd name="connsiteX6" fmla="*/ 1303099 w 1305333"/>
                  <a:gd name="connsiteY6" fmla="*/ 952393 h 1424419"/>
                  <a:gd name="connsiteX7" fmla="*/ 1299356 w 1305333"/>
                  <a:gd name="connsiteY7" fmla="*/ 974248 h 1424419"/>
                  <a:gd name="connsiteX8" fmla="*/ 1193590 w 1305333"/>
                  <a:gd name="connsiteY8" fmla="*/ 1159518 h 1424419"/>
                  <a:gd name="connsiteX9" fmla="*/ 1188747 w 1305333"/>
                  <a:gd name="connsiteY9" fmla="*/ 1163476 h 1424419"/>
                  <a:gd name="connsiteX10" fmla="*/ 792288 w 1305333"/>
                  <a:gd name="connsiteY10" fmla="*/ 1385653 h 1424419"/>
                  <a:gd name="connsiteX11" fmla="*/ 522686 w 1305333"/>
                  <a:gd name="connsiteY11" fmla="*/ 1384922 h 1424419"/>
                  <a:gd name="connsiteX12" fmla="*/ 80344 w 1305333"/>
                  <a:gd name="connsiteY12" fmla="*/ 1139323 h 1424419"/>
                  <a:gd name="connsiteX13" fmla="*/ 68397 w 1305333"/>
                  <a:gd name="connsiteY13" fmla="*/ 1130059 h 1424419"/>
                  <a:gd name="connsiteX14" fmla="*/ 667 w 1305333"/>
                  <a:gd name="connsiteY14" fmla="*/ 999105 h 1424419"/>
                  <a:gd name="connsiteX15" fmla="*/ 0 w 1305333"/>
                  <a:gd name="connsiteY15" fmla="*/ 972364 h 1424419"/>
                  <a:gd name="connsiteX16" fmla="*/ 2496 w 1305333"/>
                  <a:gd name="connsiteY16" fmla="*/ 463106 h 1424419"/>
                  <a:gd name="connsiteX17" fmla="*/ 2458 w 1305333"/>
                  <a:gd name="connsiteY17" fmla="*/ 429563 h 1424419"/>
                  <a:gd name="connsiteX18" fmla="*/ 75248 w 1305333"/>
                  <a:gd name="connsiteY18" fmla="*/ 303202 h 1424419"/>
                  <a:gd name="connsiteX19" fmla="*/ 103465 w 1305333"/>
                  <a:gd name="connsiteY19" fmla="*/ 288252 h 1424419"/>
                  <a:gd name="connsiteX20" fmla="*/ 541533 w 1305333"/>
                  <a:gd name="connsiteY20" fmla="*/ 38110 h 1424419"/>
                  <a:gd name="connsiteX21" fmla="*/ 653528 w 1305333"/>
                  <a:gd name="connsiteY21" fmla="*/ 0 h 1424419"/>
                  <a:gd name="connsiteX0-1" fmla="*/ 653528 w 1305333"/>
                  <a:gd name="connsiteY0-2" fmla="*/ 0 h 1424419"/>
                  <a:gd name="connsiteX1-3" fmla="*/ 757287 w 1305333"/>
                  <a:gd name="connsiteY1-4" fmla="*/ 32444 h 1424419"/>
                  <a:gd name="connsiteX2-5" fmla="*/ 1206876 w 1305333"/>
                  <a:gd name="connsiteY2-6" fmla="*/ 284945 h 1424419"/>
                  <a:gd name="connsiteX3-7" fmla="*/ 1233464 w 1305333"/>
                  <a:gd name="connsiteY3-8" fmla="*/ 306775 h 1424419"/>
                  <a:gd name="connsiteX4-9" fmla="*/ 1301712 w 1305333"/>
                  <a:gd name="connsiteY4-10" fmla="*/ 442384 h 1424419"/>
                  <a:gd name="connsiteX5-11" fmla="*/ 1303099 w 1305333"/>
                  <a:gd name="connsiteY5-12" fmla="*/ 495558 h 1424419"/>
                  <a:gd name="connsiteX6-13" fmla="*/ 1303099 w 1305333"/>
                  <a:gd name="connsiteY6-14" fmla="*/ 952393 h 1424419"/>
                  <a:gd name="connsiteX7-15" fmla="*/ 1299356 w 1305333"/>
                  <a:gd name="connsiteY7-16" fmla="*/ 974248 h 1424419"/>
                  <a:gd name="connsiteX8-17" fmla="*/ 1193590 w 1305333"/>
                  <a:gd name="connsiteY8-18" fmla="*/ 1159518 h 1424419"/>
                  <a:gd name="connsiteX9-19" fmla="*/ 1188747 w 1305333"/>
                  <a:gd name="connsiteY9-20" fmla="*/ 1163476 h 1424419"/>
                  <a:gd name="connsiteX10-21" fmla="*/ 792288 w 1305333"/>
                  <a:gd name="connsiteY10-22" fmla="*/ 1385653 h 1424419"/>
                  <a:gd name="connsiteX11-23" fmla="*/ 522686 w 1305333"/>
                  <a:gd name="connsiteY11-24" fmla="*/ 1384922 h 1424419"/>
                  <a:gd name="connsiteX12-25" fmla="*/ 80344 w 1305333"/>
                  <a:gd name="connsiteY12-26" fmla="*/ 1139323 h 1424419"/>
                  <a:gd name="connsiteX13-27" fmla="*/ 68397 w 1305333"/>
                  <a:gd name="connsiteY13-28" fmla="*/ 1130059 h 1424419"/>
                  <a:gd name="connsiteX14-29" fmla="*/ 667 w 1305333"/>
                  <a:gd name="connsiteY14-30" fmla="*/ 999105 h 1424419"/>
                  <a:gd name="connsiteX15-31" fmla="*/ 0 w 1305333"/>
                  <a:gd name="connsiteY15-32" fmla="*/ 972364 h 1424419"/>
                  <a:gd name="connsiteX16-33" fmla="*/ 2496 w 1305333"/>
                  <a:gd name="connsiteY16-34" fmla="*/ 463106 h 1424419"/>
                  <a:gd name="connsiteX17-35" fmla="*/ 2458 w 1305333"/>
                  <a:gd name="connsiteY17-36" fmla="*/ 429563 h 1424419"/>
                  <a:gd name="connsiteX18-37" fmla="*/ 75248 w 1305333"/>
                  <a:gd name="connsiteY18-38" fmla="*/ 303202 h 1424419"/>
                  <a:gd name="connsiteX19-39" fmla="*/ 103465 w 1305333"/>
                  <a:gd name="connsiteY19-40" fmla="*/ 288252 h 1424419"/>
                  <a:gd name="connsiteX20-41" fmla="*/ 541533 w 1305333"/>
                  <a:gd name="connsiteY20-42" fmla="*/ 38110 h 1424419"/>
                  <a:gd name="connsiteX21-43" fmla="*/ 653528 w 1305333"/>
                  <a:gd name="connsiteY21-44" fmla="*/ 0 h 1424419"/>
                  <a:gd name="connsiteX0-45" fmla="*/ 653528 w 1305333"/>
                  <a:gd name="connsiteY0-46" fmla="*/ 0 h 1424419"/>
                  <a:gd name="connsiteX1-47" fmla="*/ 757287 w 1305333"/>
                  <a:gd name="connsiteY1-48" fmla="*/ 32444 h 1424419"/>
                  <a:gd name="connsiteX2-49" fmla="*/ 1206876 w 1305333"/>
                  <a:gd name="connsiteY2-50" fmla="*/ 284945 h 1424419"/>
                  <a:gd name="connsiteX3-51" fmla="*/ 1233464 w 1305333"/>
                  <a:gd name="connsiteY3-52" fmla="*/ 306775 h 1424419"/>
                  <a:gd name="connsiteX4-53" fmla="*/ 1301712 w 1305333"/>
                  <a:gd name="connsiteY4-54" fmla="*/ 442384 h 1424419"/>
                  <a:gd name="connsiteX5-55" fmla="*/ 1303099 w 1305333"/>
                  <a:gd name="connsiteY5-56" fmla="*/ 495558 h 1424419"/>
                  <a:gd name="connsiteX6-57" fmla="*/ 1303099 w 1305333"/>
                  <a:gd name="connsiteY6-58" fmla="*/ 952393 h 1424419"/>
                  <a:gd name="connsiteX7-59" fmla="*/ 1299356 w 1305333"/>
                  <a:gd name="connsiteY7-60" fmla="*/ 974248 h 1424419"/>
                  <a:gd name="connsiteX8-61" fmla="*/ 1193590 w 1305333"/>
                  <a:gd name="connsiteY8-62" fmla="*/ 1159518 h 1424419"/>
                  <a:gd name="connsiteX9-63" fmla="*/ 1188747 w 1305333"/>
                  <a:gd name="connsiteY9-64" fmla="*/ 1163476 h 1424419"/>
                  <a:gd name="connsiteX10-65" fmla="*/ 792288 w 1305333"/>
                  <a:gd name="connsiteY10-66" fmla="*/ 1385653 h 1424419"/>
                  <a:gd name="connsiteX11-67" fmla="*/ 522686 w 1305333"/>
                  <a:gd name="connsiteY11-68" fmla="*/ 1384922 h 1424419"/>
                  <a:gd name="connsiteX12-69" fmla="*/ 80344 w 1305333"/>
                  <a:gd name="connsiteY12-70" fmla="*/ 1139323 h 1424419"/>
                  <a:gd name="connsiteX13-71" fmla="*/ 68397 w 1305333"/>
                  <a:gd name="connsiteY13-72" fmla="*/ 1130059 h 1424419"/>
                  <a:gd name="connsiteX14-73" fmla="*/ 667 w 1305333"/>
                  <a:gd name="connsiteY14-74" fmla="*/ 999105 h 1424419"/>
                  <a:gd name="connsiteX15-75" fmla="*/ 0 w 1305333"/>
                  <a:gd name="connsiteY15-76" fmla="*/ 972364 h 1424419"/>
                  <a:gd name="connsiteX16-77" fmla="*/ 2496 w 1305333"/>
                  <a:gd name="connsiteY16-78" fmla="*/ 463106 h 1424419"/>
                  <a:gd name="connsiteX17-79" fmla="*/ 2458 w 1305333"/>
                  <a:gd name="connsiteY17-80" fmla="*/ 429563 h 1424419"/>
                  <a:gd name="connsiteX18-81" fmla="*/ 75248 w 1305333"/>
                  <a:gd name="connsiteY18-82" fmla="*/ 303202 h 1424419"/>
                  <a:gd name="connsiteX19-83" fmla="*/ 103465 w 1305333"/>
                  <a:gd name="connsiteY19-84" fmla="*/ 288252 h 1424419"/>
                  <a:gd name="connsiteX20-85" fmla="*/ 541533 w 1305333"/>
                  <a:gd name="connsiteY20-86" fmla="*/ 38110 h 1424419"/>
                  <a:gd name="connsiteX21-87" fmla="*/ 653528 w 1305333"/>
                  <a:gd name="connsiteY21-88" fmla="*/ 0 h 1424419"/>
                  <a:gd name="connsiteX0-89" fmla="*/ 653528 w 1306046"/>
                  <a:gd name="connsiteY0-90" fmla="*/ 0 h 1424419"/>
                  <a:gd name="connsiteX1-91" fmla="*/ 757287 w 1306046"/>
                  <a:gd name="connsiteY1-92" fmla="*/ 32444 h 1424419"/>
                  <a:gd name="connsiteX2-93" fmla="*/ 1206876 w 1306046"/>
                  <a:gd name="connsiteY2-94" fmla="*/ 284945 h 1424419"/>
                  <a:gd name="connsiteX3-95" fmla="*/ 1233464 w 1306046"/>
                  <a:gd name="connsiteY3-96" fmla="*/ 306775 h 1424419"/>
                  <a:gd name="connsiteX4-97" fmla="*/ 1301712 w 1306046"/>
                  <a:gd name="connsiteY4-98" fmla="*/ 442384 h 1424419"/>
                  <a:gd name="connsiteX5-99" fmla="*/ 1303099 w 1306046"/>
                  <a:gd name="connsiteY5-100" fmla="*/ 495558 h 1424419"/>
                  <a:gd name="connsiteX6-101" fmla="*/ 1303099 w 1306046"/>
                  <a:gd name="connsiteY6-102" fmla="*/ 952393 h 1424419"/>
                  <a:gd name="connsiteX7-103" fmla="*/ 1305306 w 1306046"/>
                  <a:gd name="connsiteY7-104" fmla="*/ 990115 h 1424419"/>
                  <a:gd name="connsiteX8-105" fmla="*/ 1193590 w 1306046"/>
                  <a:gd name="connsiteY8-106" fmla="*/ 1159518 h 1424419"/>
                  <a:gd name="connsiteX9-107" fmla="*/ 1188747 w 1306046"/>
                  <a:gd name="connsiteY9-108" fmla="*/ 1163476 h 1424419"/>
                  <a:gd name="connsiteX10-109" fmla="*/ 792288 w 1306046"/>
                  <a:gd name="connsiteY10-110" fmla="*/ 1385653 h 1424419"/>
                  <a:gd name="connsiteX11-111" fmla="*/ 522686 w 1306046"/>
                  <a:gd name="connsiteY11-112" fmla="*/ 1384922 h 1424419"/>
                  <a:gd name="connsiteX12-113" fmla="*/ 80344 w 1306046"/>
                  <a:gd name="connsiteY12-114" fmla="*/ 1139323 h 1424419"/>
                  <a:gd name="connsiteX13-115" fmla="*/ 68397 w 1306046"/>
                  <a:gd name="connsiteY13-116" fmla="*/ 1130059 h 1424419"/>
                  <a:gd name="connsiteX14-117" fmla="*/ 667 w 1306046"/>
                  <a:gd name="connsiteY14-118" fmla="*/ 999105 h 1424419"/>
                  <a:gd name="connsiteX15-119" fmla="*/ 0 w 1306046"/>
                  <a:gd name="connsiteY15-120" fmla="*/ 972364 h 1424419"/>
                  <a:gd name="connsiteX16-121" fmla="*/ 2496 w 1306046"/>
                  <a:gd name="connsiteY16-122" fmla="*/ 463106 h 1424419"/>
                  <a:gd name="connsiteX17-123" fmla="*/ 2458 w 1306046"/>
                  <a:gd name="connsiteY17-124" fmla="*/ 429563 h 1424419"/>
                  <a:gd name="connsiteX18-125" fmla="*/ 75248 w 1306046"/>
                  <a:gd name="connsiteY18-126" fmla="*/ 303202 h 1424419"/>
                  <a:gd name="connsiteX19-127" fmla="*/ 103465 w 1306046"/>
                  <a:gd name="connsiteY19-128" fmla="*/ 288252 h 1424419"/>
                  <a:gd name="connsiteX20-129" fmla="*/ 541533 w 1306046"/>
                  <a:gd name="connsiteY20-130" fmla="*/ 38110 h 1424419"/>
                  <a:gd name="connsiteX21-131" fmla="*/ 653528 w 1306046"/>
                  <a:gd name="connsiteY21-132" fmla="*/ 0 h 1424419"/>
                  <a:gd name="connsiteX0-133" fmla="*/ 653528 w 1305333"/>
                  <a:gd name="connsiteY0-134" fmla="*/ 0 h 1424419"/>
                  <a:gd name="connsiteX1-135" fmla="*/ 757287 w 1305333"/>
                  <a:gd name="connsiteY1-136" fmla="*/ 32444 h 1424419"/>
                  <a:gd name="connsiteX2-137" fmla="*/ 1206876 w 1305333"/>
                  <a:gd name="connsiteY2-138" fmla="*/ 284945 h 1424419"/>
                  <a:gd name="connsiteX3-139" fmla="*/ 1233464 w 1305333"/>
                  <a:gd name="connsiteY3-140" fmla="*/ 306775 h 1424419"/>
                  <a:gd name="connsiteX4-141" fmla="*/ 1301712 w 1305333"/>
                  <a:gd name="connsiteY4-142" fmla="*/ 442384 h 1424419"/>
                  <a:gd name="connsiteX5-143" fmla="*/ 1303099 w 1305333"/>
                  <a:gd name="connsiteY5-144" fmla="*/ 495558 h 1424419"/>
                  <a:gd name="connsiteX6-145" fmla="*/ 1303099 w 1305333"/>
                  <a:gd name="connsiteY6-146" fmla="*/ 952393 h 1424419"/>
                  <a:gd name="connsiteX7-147" fmla="*/ 1305306 w 1305333"/>
                  <a:gd name="connsiteY7-148" fmla="*/ 990115 h 1424419"/>
                  <a:gd name="connsiteX8-149" fmla="*/ 1193590 w 1305333"/>
                  <a:gd name="connsiteY8-150" fmla="*/ 1159518 h 1424419"/>
                  <a:gd name="connsiteX9-151" fmla="*/ 1188747 w 1305333"/>
                  <a:gd name="connsiteY9-152" fmla="*/ 1163476 h 1424419"/>
                  <a:gd name="connsiteX10-153" fmla="*/ 792288 w 1305333"/>
                  <a:gd name="connsiteY10-154" fmla="*/ 1385653 h 1424419"/>
                  <a:gd name="connsiteX11-155" fmla="*/ 522686 w 1305333"/>
                  <a:gd name="connsiteY11-156" fmla="*/ 1384922 h 1424419"/>
                  <a:gd name="connsiteX12-157" fmla="*/ 80344 w 1305333"/>
                  <a:gd name="connsiteY12-158" fmla="*/ 1139323 h 1424419"/>
                  <a:gd name="connsiteX13-159" fmla="*/ 68397 w 1305333"/>
                  <a:gd name="connsiteY13-160" fmla="*/ 1130059 h 1424419"/>
                  <a:gd name="connsiteX14-161" fmla="*/ 667 w 1305333"/>
                  <a:gd name="connsiteY14-162" fmla="*/ 999105 h 1424419"/>
                  <a:gd name="connsiteX15-163" fmla="*/ 0 w 1305333"/>
                  <a:gd name="connsiteY15-164" fmla="*/ 972364 h 1424419"/>
                  <a:gd name="connsiteX16-165" fmla="*/ 2496 w 1305333"/>
                  <a:gd name="connsiteY16-166" fmla="*/ 463106 h 1424419"/>
                  <a:gd name="connsiteX17-167" fmla="*/ 2458 w 1305333"/>
                  <a:gd name="connsiteY17-168" fmla="*/ 429563 h 1424419"/>
                  <a:gd name="connsiteX18-169" fmla="*/ 75248 w 1305333"/>
                  <a:gd name="connsiteY18-170" fmla="*/ 303202 h 1424419"/>
                  <a:gd name="connsiteX19-171" fmla="*/ 103465 w 1305333"/>
                  <a:gd name="connsiteY19-172" fmla="*/ 288252 h 1424419"/>
                  <a:gd name="connsiteX20-173" fmla="*/ 541533 w 1305333"/>
                  <a:gd name="connsiteY20-174" fmla="*/ 38110 h 1424419"/>
                  <a:gd name="connsiteX21-175" fmla="*/ 653528 w 1305333"/>
                  <a:gd name="connsiteY21-176" fmla="*/ 0 h 1424419"/>
                  <a:gd name="connsiteX0-177" fmla="*/ 653528 w 1305333"/>
                  <a:gd name="connsiteY0-178" fmla="*/ 0 h 1424419"/>
                  <a:gd name="connsiteX1-179" fmla="*/ 757287 w 1305333"/>
                  <a:gd name="connsiteY1-180" fmla="*/ 32444 h 1424419"/>
                  <a:gd name="connsiteX2-181" fmla="*/ 1206876 w 1305333"/>
                  <a:gd name="connsiteY2-182" fmla="*/ 284945 h 1424419"/>
                  <a:gd name="connsiteX3-183" fmla="*/ 1233464 w 1305333"/>
                  <a:gd name="connsiteY3-184" fmla="*/ 306775 h 1424419"/>
                  <a:gd name="connsiteX4-185" fmla="*/ 1301712 w 1305333"/>
                  <a:gd name="connsiteY4-186" fmla="*/ 442384 h 1424419"/>
                  <a:gd name="connsiteX5-187" fmla="*/ 1303099 w 1305333"/>
                  <a:gd name="connsiteY5-188" fmla="*/ 495558 h 1424419"/>
                  <a:gd name="connsiteX6-189" fmla="*/ 1303099 w 1305333"/>
                  <a:gd name="connsiteY6-190" fmla="*/ 952393 h 1424419"/>
                  <a:gd name="connsiteX7-191" fmla="*/ 1305306 w 1305333"/>
                  <a:gd name="connsiteY7-192" fmla="*/ 990115 h 1424419"/>
                  <a:gd name="connsiteX8-193" fmla="*/ 1193590 w 1305333"/>
                  <a:gd name="connsiteY8-194" fmla="*/ 1159518 h 1424419"/>
                  <a:gd name="connsiteX9-195" fmla="*/ 1172881 w 1305333"/>
                  <a:gd name="connsiteY9-196" fmla="*/ 1179342 h 1424419"/>
                  <a:gd name="connsiteX10-197" fmla="*/ 792288 w 1305333"/>
                  <a:gd name="connsiteY10-198" fmla="*/ 1385653 h 1424419"/>
                  <a:gd name="connsiteX11-199" fmla="*/ 522686 w 1305333"/>
                  <a:gd name="connsiteY11-200" fmla="*/ 1384922 h 1424419"/>
                  <a:gd name="connsiteX12-201" fmla="*/ 80344 w 1305333"/>
                  <a:gd name="connsiteY12-202" fmla="*/ 1139323 h 1424419"/>
                  <a:gd name="connsiteX13-203" fmla="*/ 68397 w 1305333"/>
                  <a:gd name="connsiteY13-204" fmla="*/ 1130059 h 1424419"/>
                  <a:gd name="connsiteX14-205" fmla="*/ 667 w 1305333"/>
                  <a:gd name="connsiteY14-206" fmla="*/ 999105 h 1424419"/>
                  <a:gd name="connsiteX15-207" fmla="*/ 0 w 1305333"/>
                  <a:gd name="connsiteY15-208" fmla="*/ 972364 h 1424419"/>
                  <a:gd name="connsiteX16-209" fmla="*/ 2496 w 1305333"/>
                  <a:gd name="connsiteY16-210" fmla="*/ 463106 h 1424419"/>
                  <a:gd name="connsiteX17-211" fmla="*/ 2458 w 1305333"/>
                  <a:gd name="connsiteY17-212" fmla="*/ 429563 h 1424419"/>
                  <a:gd name="connsiteX18-213" fmla="*/ 75248 w 1305333"/>
                  <a:gd name="connsiteY18-214" fmla="*/ 303202 h 1424419"/>
                  <a:gd name="connsiteX19-215" fmla="*/ 103465 w 1305333"/>
                  <a:gd name="connsiteY19-216" fmla="*/ 288252 h 1424419"/>
                  <a:gd name="connsiteX20-217" fmla="*/ 541533 w 1305333"/>
                  <a:gd name="connsiteY20-218" fmla="*/ 38110 h 1424419"/>
                  <a:gd name="connsiteX21-219" fmla="*/ 653528 w 1305333"/>
                  <a:gd name="connsiteY21-220" fmla="*/ 0 h 1424419"/>
                  <a:gd name="connsiteX0-221" fmla="*/ 653528 w 1305333"/>
                  <a:gd name="connsiteY0-222" fmla="*/ 0 h 1424419"/>
                  <a:gd name="connsiteX1-223" fmla="*/ 757287 w 1305333"/>
                  <a:gd name="connsiteY1-224" fmla="*/ 32444 h 1424419"/>
                  <a:gd name="connsiteX2-225" fmla="*/ 1206876 w 1305333"/>
                  <a:gd name="connsiteY2-226" fmla="*/ 284945 h 1424419"/>
                  <a:gd name="connsiteX3-227" fmla="*/ 1233464 w 1305333"/>
                  <a:gd name="connsiteY3-228" fmla="*/ 306775 h 1424419"/>
                  <a:gd name="connsiteX4-229" fmla="*/ 1301712 w 1305333"/>
                  <a:gd name="connsiteY4-230" fmla="*/ 442384 h 1424419"/>
                  <a:gd name="connsiteX5-231" fmla="*/ 1303099 w 1305333"/>
                  <a:gd name="connsiteY5-232" fmla="*/ 495558 h 1424419"/>
                  <a:gd name="connsiteX6-233" fmla="*/ 1303099 w 1305333"/>
                  <a:gd name="connsiteY6-234" fmla="*/ 952393 h 1424419"/>
                  <a:gd name="connsiteX7-235" fmla="*/ 1305306 w 1305333"/>
                  <a:gd name="connsiteY7-236" fmla="*/ 990115 h 1424419"/>
                  <a:gd name="connsiteX8-237" fmla="*/ 1193590 w 1305333"/>
                  <a:gd name="connsiteY8-238" fmla="*/ 1159518 h 1424419"/>
                  <a:gd name="connsiteX9-239" fmla="*/ 1172881 w 1305333"/>
                  <a:gd name="connsiteY9-240" fmla="*/ 1179342 h 1424419"/>
                  <a:gd name="connsiteX10-241" fmla="*/ 792288 w 1305333"/>
                  <a:gd name="connsiteY10-242" fmla="*/ 1385653 h 1424419"/>
                  <a:gd name="connsiteX11-243" fmla="*/ 522686 w 1305333"/>
                  <a:gd name="connsiteY11-244" fmla="*/ 1384922 h 1424419"/>
                  <a:gd name="connsiteX12-245" fmla="*/ 80344 w 1305333"/>
                  <a:gd name="connsiteY12-246" fmla="*/ 1139323 h 1424419"/>
                  <a:gd name="connsiteX13-247" fmla="*/ 68397 w 1305333"/>
                  <a:gd name="connsiteY13-248" fmla="*/ 1130059 h 1424419"/>
                  <a:gd name="connsiteX14-249" fmla="*/ 667 w 1305333"/>
                  <a:gd name="connsiteY14-250" fmla="*/ 999105 h 1424419"/>
                  <a:gd name="connsiteX15-251" fmla="*/ 0 w 1305333"/>
                  <a:gd name="connsiteY15-252" fmla="*/ 972364 h 1424419"/>
                  <a:gd name="connsiteX16-253" fmla="*/ 2496 w 1305333"/>
                  <a:gd name="connsiteY16-254" fmla="*/ 463106 h 1424419"/>
                  <a:gd name="connsiteX17-255" fmla="*/ 2458 w 1305333"/>
                  <a:gd name="connsiteY17-256" fmla="*/ 429563 h 1424419"/>
                  <a:gd name="connsiteX18-257" fmla="*/ 75248 w 1305333"/>
                  <a:gd name="connsiteY18-258" fmla="*/ 303202 h 1424419"/>
                  <a:gd name="connsiteX19-259" fmla="*/ 103465 w 1305333"/>
                  <a:gd name="connsiteY19-260" fmla="*/ 288252 h 1424419"/>
                  <a:gd name="connsiteX20-261" fmla="*/ 541533 w 1305333"/>
                  <a:gd name="connsiteY20-262" fmla="*/ 38110 h 1424419"/>
                  <a:gd name="connsiteX21-263" fmla="*/ 653528 w 1305333"/>
                  <a:gd name="connsiteY21-264" fmla="*/ 0 h 1424419"/>
                  <a:gd name="connsiteX0-265" fmla="*/ 653528 w 1305333"/>
                  <a:gd name="connsiteY0-266" fmla="*/ 0 h 1424419"/>
                  <a:gd name="connsiteX1-267" fmla="*/ 757287 w 1305333"/>
                  <a:gd name="connsiteY1-268" fmla="*/ 32444 h 1424419"/>
                  <a:gd name="connsiteX2-269" fmla="*/ 1206876 w 1305333"/>
                  <a:gd name="connsiteY2-270" fmla="*/ 284945 h 1424419"/>
                  <a:gd name="connsiteX3-271" fmla="*/ 1233464 w 1305333"/>
                  <a:gd name="connsiteY3-272" fmla="*/ 306775 h 1424419"/>
                  <a:gd name="connsiteX4-273" fmla="*/ 1301712 w 1305333"/>
                  <a:gd name="connsiteY4-274" fmla="*/ 442384 h 1424419"/>
                  <a:gd name="connsiteX5-275" fmla="*/ 1303099 w 1305333"/>
                  <a:gd name="connsiteY5-276" fmla="*/ 495558 h 1424419"/>
                  <a:gd name="connsiteX6-277" fmla="*/ 1303099 w 1305333"/>
                  <a:gd name="connsiteY6-278" fmla="*/ 952393 h 1424419"/>
                  <a:gd name="connsiteX7-279" fmla="*/ 1305306 w 1305333"/>
                  <a:gd name="connsiteY7-280" fmla="*/ 990115 h 1424419"/>
                  <a:gd name="connsiteX8-281" fmla="*/ 1193590 w 1305333"/>
                  <a:gd name="connsiteY8-282" fmla="*/ 1159518 h 1424419"/>
                  <a:gd name="connsiteX9-283" fmla="*/ 1172881 w 1305333"/>
                  <a:gd name="connsiteY9-284" fmla="*/ 1179342 h 1424419"/>
                  <a:gd name="connsiteX10-285" fmla="*/ 792288 w 1305333"/>
                  <a:gd name="connsiteY10-286" fmla="*/ 1385653 h 1424419"/>
                  <a:gd name="connsiteX11-287" fmla="*/ 522686 w 1305333"/>
                  <a:gd name="connsiteY11-288" fmla="*/ 1384922 h 1424419"/>
                  <a:gd name="connsiteX12-289" fmla="*/ 80344 w 1305333"/>
                  <a:gd name="connsiteY12-290" fmla="*/ 1139323 h 1424419"/>
                  <a:gd name="connsiteX13-291" fmla="*/ 68397 w 1305333"/>
                  <a:gd name="connsiteY13-292" fmla="*/ 1130059 h 1424419"/>
                  <a:gd name="connsiteX14-293" fmla="*/ 667 w 1305333"/>
                  <a:gd name="connsiteY14-294" fmla="*/ 999105 h 1424419"/>
                  <a:gd name="connsiteX15-295" fmla="*/ 0 w 1305333"/>
                  <a:gd name="connsiteY15-296" fmla="*/ 972364 h 1424419"/>
                  <a:gd name="connsiteX16-297" fmla="*/ 2496 w 1305333"/>
                  <a:gd name="connsiteY16-298" fmla="*/ 463106 h 1424419"/>
                  <a:gd name="connsiteX17-299" fmla="*/ 2458 w 1305333"/>
                  <a:gd name="connsiteY17-300" fmla="*/ 429563 h 1424419"/>
                  <a:gd name="connsiteX18-301" fmla="*/ 75248 w 1305333"/>
                  <a:gd name="connsiteY18-302" fmla="*/ 303202 h 1424419"/>
                  <a:gd name="connsiteX19-303" fmla="*/ 103465 w 1305333"/>
                  <a:gd name="connsiteY19-304" fmla="*/ 288252 h 1424419"/>
                  <a:gd name="connsiteX20-305" fmla="*/ 541533 w 1305333"/>
                  <a:gd name="connsiteY20-306" fmla="*/ 38110 h 1424419"/>
                  <a:gd name="connsiteX21-307" fmla="*/ 653528 w 1305333"/>
                  <a:gd name="connsiteY21-308" fmla="*/ 0 h 1424419"/>
                  <a:gd name="connsiteX0-309" fmla="*/ 653528 w 1305333"/>
                  <a:gd name="connsiteY0-310" fmla="*/ 0 h 1424419"/>
                  <a:gd name="connsiteX1-311" fmla="*/ 757287 w 1305333"/>
                  <a:gd name="connsiteY1-312" fmla="*/ 32444 h 1424419"/>
                  <a:gd name="connsiteX2-313" fmla="*/ 1206876 w 1305333"/>
                  <a:gd name="connsiteY2-314" fmla="*/ 284945 h 1424419"/>
                  <a:gd name="connsiteX3-315" fmla="*/ 1233464 w 1305333"/>
                  <a:gd name="connsiteY3-316" fmla="*/ 306775 h 1424419"/>
                  <a:gd name="connsiteX4-317" fmla="*/ 1301712 w 1305333"/>
                  <a:gd name="connsiteY4-318" fmla="*/ 442384 h 1424419"/>
                  <a:gd name="connsiteX5-319" fmla="*/ 1303099 w 1305333"/>
                  <a:gd name="connsiteY5-320" fmla="*/ 495558 h 1424419"/>
                  <a:gd name="connsiteX6-321" fmla="*/ 1303099 w 1305333"/>
                  <a:gd name="connsiteY6-322" fmla="*/ 952393 h 1424419"/>
                  <a:gd name="connsiteX7-323" fmla="*/ 1305306 w 1305333"/>
                  <a:gd name="connsiteY7-324" fmla="*/ 990115 h 1424419"/>
                  <a:gd name="connsiteX8-325" fmla="*/ 1193590 w 1305333"/>
                  <a:gd name="connsiteY8-326" fmla="*/ 1159518 h 1424419"/>
                  <a:gd name="connsiteX9-327" fmla="*/ 1172881 w 1305333"/>
                  <a:gd name="connsiteY9-328" fmla="*/ 1179342 h 1424419"/>
                  <a:gd name="connsiteX10-329" fmla="*/ 792288 w 1305333"/>
                  <a:gd name="connsiteY10-330" fmla="*/ 1385653 h 1424419"/>
                  <a:gd name="connsiteX11-331" fmla="*/ 522686 w 1305333"/>
                  <a:gd name="connsiteY11-332" fmla="*/ 1384922 h 1424419"/>
                  <a:gd name="connsiteX12-333" fmla="*/ 80344 w 1305333"/>
                  <a:gd name="connsiteY12-334" fmla="*/ 1139323 h 1424419"/>
                  <a:gd name="connsiteX13-335" fmla="*/ 68397 w 1305333"/>
                  <a:gd name="connsiteY13-336" fmla="*/ 1130059 h 1424419"/>
                  <a:gd name="connsiteX14-337" fmla="*/ 667 w 1305333"/>
                  <a:gd name="connsiteY14-338" fmla="*/ 999105 h 1424419"/>
                  <a:gd name="connsiteX15-339" fmla="*/ 0 w 1305333"/>
                  <a:gd name="connsiteY15-340" fmla="*/ 972364 h 1424419"/>
                  <a:gd name="connsiteX16-341" fmla="*/ 2496 w 1305333"/>
                  <a:gd name="connsiteY16-342" fmla="*/ 463106 h 1424419"/>
                  <a:gd name="connsiteX17-343" fmla="*/ 2458 w 1305333"/>
                  <a:gd name="connsiteY17-344" fmla="*/ 429563 h 1424419"/>
                  <a:gd name="connsiteX18-345" fmla="*/ 75248 w 1305333"/>
                  <a:gd name="connsiteY18-346" fmla="*/ 303202 h 1424419"/>
                  <a:gd name="connsiteX19-347" fmla="*/ 103465 w 1305333"/>
                  <a:gd name="connsiteY19-348" fmla="*/ 288252 h 1424419"/>
                  <a:gd name="connsiteX20-349" fmla="*/ 541533 w 1305333"/>
                  <a:gd name="connsiteY20-350" fmla="*/ 38110 h 1424419"/>
                  <a:gd name="connsiteX21-351" fmla="*/ 653528 w 1305333"/>
                  <a:gd name="connsiteY21-352" fmla="*/ 0 h 1424419"/>
                  <a:gd name="connsiteX0-353" fmla="*/ 653528 w 1305333"/>
                  <a:gd name="connsiteY0-354" fmla="*/ 0 h 1424419"/>
                  <a:gd name="connsiteX1-355" fmla="*/ 757287 w 1305333"/>
                  <a:gd name="connsiteY1-356" fmla="*/ 32444 h 1424419"/>
                  <a:gd name="connsiteX2-357" fmla="*/ 1206876 w 1305333"/>
                  <a:gd name="connsiteY2-358" fmla="*/ 284945 h 1424419"/>
                  <a:gd name="connsiteX3-359" fmla="*/ 1233464 w 1305333"/>
                  <a:gd name="connsiteY3-360" fmla="*/ 306775 h 1424419"/>
                  <a:gd name="connsiteX4-361" fmla="*/ 1301712 w 1305333"/>
                  <a:gd name="connsiteY4-362" fmla="*/ 442384 h 1424419"/>
                  <a:gd name="connsiteX5-363" fmla="*/ 1303099 w 1305333"/>
                  <a:gd name="connsiteY5-364" fmla="*/ 495558 h 1424419"/>
                  <a:gd name="connsiteX6-365" fmla="*/ 1303099 w 1305333"/>
                  <a:gd name="connsiteY6-366" fmla="*/ 952393 h 1424419"/>
                  <a:gd name="connsiteX7-367" fmla="*/ 1305306 w 1305333"/>
                  <a:gd name="connsiteY7-368" fmla="*/ 990115 h 1424419"/>
                  <a:gd name="connsiteX8-369" fmla="*/ 1193590 w 1305333"/>
                  <a:gd name="connsiteY8-370" fmla="*/ 1159518 h 1424419"/>
                  <a:gd name="connsiteX9-371" fmla="*/ 1172881 w 1305333"/>
                  <a:gd name="connsiteY9-372" fmla="*/ 1179342 h 1424419"/>
                  <a:gd name="connsiteX10-373" fmla="*/ 792288 w 1305333"/>
                  <a:gd name="connsiteY10-374" fmla="*/ 1385653 h 1424419"/>
                  <a:gd name="connsiteX11-375" fmla="*/ 522686 w 1305333"/>
                  <a:gd name="connsiteY11-376" fmla="*/ 1384922 h 1424419"/>
                  <a:gd name="connsiteX12-377" fmla="*/ 80344 w 1305333"/>
                  <a:gd name="connsiteY12-378" fmla="*/ 1139323 h 1424419"/>
                  <a:gd name="connsiteX13-379" fmla="*/ 68397 w 1305333"/>
                  <a:gd name="connsiteY13-380" fmla="*/ 1130059 h 1424419"/>
                  <a:gd name="connsiteX14-381" fmla="*/ 667 w 1305333"/>
                  <a:gd name="connsiteY14-382" fmla="*/ 999105 h 1424419"/>
                  <a:gd name="connsiteX15-383" fmla="*/ 0 w 1305333"/>
                  <a:gd name="connsiteY15-384" fmla="*/ 972364 h 1424419"/>
                  <a:gd name="connsiteX16-385" fmla="*/ 2496 w 1305333"/>
                  <a:gd name="connsiteY16-386" fmla="*/ 463106 h 1424419"/>
                  <a:gd name="connsiteX17-387" fmla="*/ 2458 w 1305333"/>
                  <a:gd name="connsiteY17-388" fmla="*/ 429563 h 1424419"/>
                  <a:gd name="connsiteX18-389" fmla="*/ 75248 w 1305333"/>
                  <a:gd name="connsiteY18-390" fmla="*/ 303202 h 1424419"/>
                  <a:gd name="connsiteX19-391" fmla="*/ 106293 w 1305333"/>
                  <a:gd name="connsiteY19-392" fmla="*/ 282597 h 1424419"/>
                  <a:gd name="connsiteX20-393" fmla="*/ 541533 w 1305333"/>
                  <a:gd name="connsiteY20-394" fmla="*/ 38110 h 1424419"/>
                  <a:gd name="connsiteX21-395" fmla="*/ 653528 w 1305333"/>
                  <a:gd name="connsiteY21-396" fmla="*/ 0 h 1424419"/>
                  <a:gd name="connsiteX0-397" fmla="*/ 653528 w 1305333"/>
                  <a:gd name="connsiteY0-398" fmla="*/ 0 h 1424419"/>
                  <a:gd name="connsiteX1-399" fmla="*/ 757287 w 1305333"/>
                  <a:gd name="connsiteY1-400" fmla="*/ 32444 h 1424419"/>
                  <a:gd name="connsiteX2-401" fmla="*/ 1206876 w 1305333"/>
                  <a:gd name="connsiteY2-402" fmla="*/ 284945 h 1424419"/>
                  <a:gd name="connsiteX3-403" fmla="*/ 1237706 w 1305333"/>
                  <a:gd name="connsiteY3-404" fmla="*/ 306775 h 1424419"/>
                  <a:gd name="connsiteX4-405" fmla="*/ 1301712 w 1305333"/>
                  <a:gd name="connsiteY4-406" fmla="*/ 442384 h 1424419"/>
                  <a:gd name="connsiteX5-407" fmla="*/ 1303099 w 1305333"/>
                  <a:gd name="connsiteY5-408" fmla="*/ 495558 h 1424419"/>
                  <a:gd name="connsiteX6-409" fmla="*/ 1303099 w 1305333"/>
                  <a:gd name="connsiteY6-410" fmla="*/ 952393 h 1424419"/>
                  <a:gd name="connsiteX7-411" fmla="*/ 1305306 w 1305333"/>
                  <a:gd name="connsiteY7-412" fmla="*/ 990115 h 1424419"/>
                  <a:gd name="connsiteX8-413" fmla="*/ 1193590 w 1305333"/>
                  <a:gd name="connsiteY8-414" fmla="*/ 1159518 h 1424419"/>
                  <a:gd name="connsiteX9-415" fmla="*/ 1172881 w 1305333"/>
                  <a:gd name="connsiteY9-416" fmla="*/ 1179342 h 1424419"/>
                  <a:gd name="connsiteX10-417" fmla="*/ 792288 w 1305333"/>
                  <a:gd name="connsiteY10-418" fmla="*/ 1385653 h 1424419"/>
                  <a:gd name="connsiteX11-419" fmla="*/ 522686 w 1305333"/>
                  <a:gd name="connsiteY11-420" fmla="*/ 1384922 h 1424419"/>
                  <a:gd name="connsiteX12-421" fmla="*/ 80344 w 1305333"/>
                  <a:gd name="connsiteY12-422" fmla="*/ 1139323 h 1424419"/>
                  <a:gd name="connsiteX13-423" fmla="*/ 68397 w 1305333"/>
                  <a:gd name="connsiteY13-424" fmla="*/ 1130059 h 1424419"/>
                  <a:gd name="connsiteX14-425" fmla="*/ 667 w 1305333"/>
                  <a:gd name="connsiteY14-426" fmla="*/ 999105 h 1424419"/>
                  <a:gd name="connsiteX15-427" fmla="*/ 0 w 1305333"/>
                  <a:gd name="connsiteY15-428" fmla="*/ 972364 h 1424419"/>
                  <a:gd name="connsiteX16-429" fmla="*/ 2496 w 1305333"/>
                  <a:gd name="connsiteY16-430" fmla="*/ 463106 h 1424419"/>
                  <a:gd name="connsiteX17-431" fmla="*/ 2458 w 1305333"/>
                  <a:gd name="connsiteY17-432" fmla="*/ 429563 h 1424419"/>
                  <a:gd name="connsiteX18-433" fmla="*/ 75248 w 1305333"/>
                  <a:gd name="connsiteY18-434" fmla="*/ 303202 h 1424419"/>
                  <a:gd name="connsiteX19-435" fmla="*/ 106293 w 1305333"/>
                  <a:gd name="connsiteY19-436" fmla="*/ 282597 h 1424419"/>
                  <a:gd name="connsiteX20-437" fmla="*/ 541533 w 1305333"/>
                  <a:gd name="connsiteY20-438" fmla="*/ 38110 h 1424419"/>
                  <a:gd name="connsiteX21-439" fmla="*/ 653528 w 1305333"/>
                  <a:gd name="connsiteY21-440" fmla="*/ 0 h 1424419"/>
                  <a:gd name="connsiteX0-441" fmla="*/ 653528 w 1305333"/>
                  <a:gd name="connsiteY0-442" fmla="*/ 0 h 1424419"/>
                  <a:gd name="connsiteX1-443" fmla="*/ 757287 w 1305333"/>
                  <a:gd name="connsiteY1-444" fmla="*/ 32444 h 1424419"/>
                  <a:gd name="connsiteX2-445" fmla="*/ 1206876 w 1305333"/>
                  <a:gd name="connsiteY2-446" fmla="*/ 284945 h 1424419"/>
                  <a:gd name="connsiteX3-447" fmla="*/ 1237706 w 1305333"/>
                  <a:gd name="connsiteY3-448" fmla="*/ 306775 h 1424419"/>
                  <a:gd name="connsiteX4-449" fmla="*/ 1301712 w 1305333"/>
                  <a:gd name="connsiteY4-450" fmla="*/ 442384 h 1424419"/>
                  <a:gd name="connsiteX5-451" fmla="*/ 1303099 w 1305333"/>
                  <a:gd name="connsiteY5-452" fmla="*/ 495558 h 1424419"/>
                  <a:gd name="connsiteX6-453" fmla="*/ 1303099 w 1305333"/>
                  <a:gd name="connsiteY6-454" fmla="*/ 952393 h 1424419"/>
                  <a:gd name="connsiteX7-455" fmla="*/ 1305306 w 1305333"/>
                  <a:gd name="connsiteY7-456" fmla="*/ 990115 h 1424419"/>
                  <a:gd name="connsiteX8-457" fmla="*/ 1211970 w 1305333"/>
                  <a:gd name="connsiteY8-458" fmla="*/ 1149621 h 1424419"/>
                  <a:gd name="connsiteX9-459" fmla="*/ 1172881 w 1305333"/>
                  <a:gd name="connsiteY9-460" fmla="*/ 1179342 h 1424419"/>
                  <a:gd name="connsiteX10-461" fmla="*/ 792288 w 1305333"/>
                  <a:gd name="connsiteY10-462" fmla="*/ 1385653 h 1424419"/>
                  <a:gd name="connsiteX11-463" fmla="*/ 522686 w 1305333"/>
                  <a:gd name="connsiteY11-464" fmla="*/ 1384922 h 1424419"/>
                  <a:gd name="connsiteX12-465" fmla="*/ 80344 w 1305333"/>
                  <a:gd name="connsiteY12-466" fmla="*/ 1139323 h 1424419"/>
                  <a:gd name="connsiteX13-467" fmla="*/ 68397 w 1305333"/>
                  <a:gd name="connsiteY13-468" fmla="*/ 1130059 h 1424419"/>
                  <a:gd name="connsiteX14-469" fmla="*/ 667 w 1305333"/>
                  <a:gd name="connsiteY14-470" fmla="*/ 999105 h 1424419"/>
                  <a:gd name="connsiteX15-471" fmla="*/ 0 w 1305333"/>
                  <a:gd name="connsiteY15-472" fmla="*/ 972364 h 1424419"/>
                  <a:gd name="connsiteX16-473" fmla="*/ 2496 w 1305333"/>
                  <a:gd name="connsiteY16-474" fmla="*/ 463106 h 1424419"/>
                  <a:gd name="connsiteX17-475" fmla="*/ 2458 w 1305333"/>
                  <a:gd name="connsiteY17-476" fmla="*/ 429563 h 1424419"/>
                  <a:gd name="connsiteX18-477" fmla="*/ 75248 w 1305333"/>
                  <a:gd name="connsiteY18-478" fmla="*/ 303202 h 1424419"/>
                  <a:gd name="connsiteX19-479" fmla="*/ 106293 w 1305333"/>
                  <a:gd name="connsiteY19-480" fmla="*/ 282597 h 1424419"/>
                  <a:gd name="connsiteX20-481" fmla="*/ 541533 w 1305333"/>
                  <a:gd name="connsiteY20-482" fmla="*/ 38110 h 1424419"/>
                  <a:gd name="connsiteX21-483" fmla="*/ 653528 w 1305333"/>
                  <a:gd name="connsiteY21-484" fmla="*/ 0 h 1424419"/>
                  <a:gd name="connsiteX0-485" fmla="*/ 653528 w 1305333"/>
                  <a:gd name="connsiteY0-486" fmla="*/ 0 h 1424419"/>
                  <a:gd name="connsiteX1-487" fmla="*/ 757287 w 1305333"/>
                  <a:gd name="connsiteY1-488" fmla="*/ 32444 h 1424419"/>
                  <a:gd name="connsiteX2-489" fmla="*/ 1206876 w 1305333"/>
                  <a:gd name="connsiteY2-490" fmla="*/ 284945 h 1424419"/>
                  <a:gd name="connsiteX3-491" fmla="*/ 1237706 w 1305333"/>
                  <a:gd name="connsiteY3-492" fmla="*/ 306775 h 1424419"/>
                  <a:gd name="connsiteX4-493" fmla="*/ 1301712 w 1305333"/>
                  <a:gd name="connsiteY4-494" fmla="*/ 442384 h 1424419"/>
                  <a:gd name="connsiteX5-495" fmla="*/ 1303099 w 1305333"/>
                  <a:gd name="connsiteY5-496" fmla="*/ 495558 h 1424419"/>
                  <a:gd name="connsiteX6-497" fmla="*/ 1303099 w 1305333"/>
                  <a:gd name="connsiteY6-498" fmla="*/ 952393 h 1424419"/>
                  <a:gd name="connsiteX7-499" fmla="*/ 1305306 w 1305333"/>
                  <a:gd name="connsiteY7-500" fmla="*/ 990115 h 1424419"/>
                  <a:gd name="connsiteX8-501" fmla="*/ 1236006 w 1305333"/>
                  <a:gd name="connsiteY8-502" fmla="*/ 1160932 h 1424419"/>
                  <a:gd name="connsiteX9-503" fmla="*/ 1172881 w 1305333"/>
                  <a:gd name="connsiteY9-504" fmla="*/ 1179342 h 1424419"/>
                  <a:gd name="connsiteX10-505" fmla="*/ 792288 w 1305333"/>
                  <a:gd name="connsiteY10-506" fmla="*/ 1385653 h 1424419"/>
                  <a:gd name="connsiteX11-507" fmla="*/ 522686 w 1305333"/>
                  <a:gd name="connsiteY11-508" fmla="*/ 1384922 h 1424419"/>
                  <a:gd name="connsiteX12-509" fmla="*/ 80344 w 1305333"/>
                  <a:gd name="connsiteY12-510" fmla="*/ 1139323 h 1424419"/>
                  <a:gd name="connsiteX13-511" fmla="*/ 68397 w 1305333"/>
                  <a:gd name="connsiteY13-512" fmla="*/ 1130059 h 1424419"/>
                  <a:gd name="connsiteX14-513" fmla="*/ 667 w 1305333"/>
                  <a:gd name="connsiteY14-514" fmla="*/ 999105 h 1424419"/>
                  <a:gd name="connsiteX15-515" fmla="*/ 0 w 1305333"/>
                  <a:gd name="connsiteY15-516" fmla="*/ 972364 h 1424419"/>
                  <a:gd name="connsiteX16-517" fmla="*/ 2496 w 1305333"/>
                  <a:gd name="connsiteY16-518" fmla="*/ 463106 h 1424419"/>
                  <a:gd name="connsiteX17-519" fmla="*/ 2458 w 1305333"/>
                  <a:gd name="connsiteY17-520" fmla="*/ 429563 h 1424419"/>
                  <a:gd name="connsiteX18-521" fmla="*/ 75248 w 1305333"/>
                  <a:gd name="connsiteY18-522" fmla="*/ 303202 h 1424419"/>
                  <a:gd name="connsiteX19-523" fmla="*/ 106293 w 1305333"/>
                  <a:gd name="connsiteY19-524" fmla="*/ 282597 h 1424419"/>
                  <a:gd name="connsiteX20-525" fmla="*/ 541533 w 1305333"/>
                  <a:gd name="connsiteY20-526" fmla="*/ 38110 h 1424419"/>
                  <a:gd name="connsiteX21-527" fmla="*/ 653528 w 1305333"/>
                  <a:gd name="connsiteY21-528" fmla="*/ 0 h 1424419"/>
                  <a:gd name="connsiteX0-529" fmla="*/ 653528 w 1313169"/>
                  <a:gd name="connsiteY0-530" fmla="*/ 0 h 1424419"/>
                  <a:gd name="connsiteX1-531" fmla="*/ 757287 w 1313169"/>
                  <a:gd name="connsiteY1-532" fmla="*/ 32444 h 1424419"/>
                  <a:gd name="connsiteX2-533" fmla="*/ 1206876 w 1313169"/>
                  <a:gd name="connsiteY2-534" fmla="*/ 284945 h 1424419"/>
                  <a:gd name="connsiteX3-535" fmla="*/ 1237706 w 1313169"/>
                  <a:gd name="connsiteY3-536" fmla="*/ 306775 h 1424419"/>
                  <a:gd name="connsiteX4-537" fmla="*/ 1301712 w 1313169"/>
                  <a:gd name="connsiteY4-538" fmla="*/ 442384 h 1424419"/>
                  <a:gd name="connsiteX5-539" fmla="*/ 1303099 w 1313169"/>
                  <a:gd name="connsiteY5-540" fmla="*/ 495558 h 1424419"/>
                  <a:gd name="connsiteX6-541" fmla="*/ 1303099 w 1313169"/>
                  <a:gd name="connsiteY6-542" fmla="*/ 952393 h 1424419"/>
                  <a:gd name="connsiteX7-543" fmla="*/ 1305306 w 1313169"/>
                  <a:gd name="connsiteY7-544" fmla="*/ 990115 h 1424419"/>
                  <a:gd name="connsiteX8-545" fmla="*/ 1271352 w 1313169"/>
                  <a:gd name="connsiteY8-546" fmla="*/ 1142552 h 1424419"/>
                  <a:gd name="connsiteX9-547" fmla="*/ 1172881 w 1313169"/>
                  <a:gd name="connsiteY9-548" fmla="*/ 1179342 h 1424419"/>
                  <a:gd name="connsiteX10-549" fmla="*/ 792288 w 1313169"/>
                  <a:gd name="connsiteY10-550" fmla="*/ 1385653 h 1424419"/>
                  <a:gd name="connsiteX11-551" fmla="*/ 522686 w 1313169"/>
                  <a:gd name="connsiteY11-552" fmla="*/ 1384922 h 1424419"/>
                  <a:gd name="connsiteX12-553" fmla="*/ 80344 w 1313169"/>
                  <a:gd name="connsiteY12-554" fmla="*/ 1139323 h 1424419"/>
                  <a:gd name="connsiteX13-555" fmla="*/ 68397 w 1313169"/>
                  <a:gd name="connsiteY13-556" fmla="*/ 1130059 h 1424419"/>
                  <a:gd name="connsiteX14-557" fmla="*/ 667 w 1313169"/>
                  <a:gd name="connsiteY14-558" fmla="*/ 999105 h 1424419"/>
                  <a:gd name="connsiteX15-559" fmla="*/ 0 w 1313169"/>
                  <a:gd name="connsiteY15-560" fmla="*/ 972364 h 1424419"/>
                  <a:gd name="connsiteX16-561" fmla="*/ 2496 w 1313169"/>
                  <a:gd name="connsiteY16-562" fmla="*/ 463106 h 1424419"/>
                  <a:gd name="connsiteX17-563" fmla="*/ 2458 w 1313169"/>
                  <a:gd name="connsiteY17-564" fmla="*/ 429563 h 1424419"/>
                  <a:gd name="connsiteX18-565" fmla="*/ 75248 w 1313169"/>
                  <a:gd name="connsiteY18-566" fmla="*/ 303202 h 1424419"/>
                  <a:gd name="connsiteX19-567" fmla="*/ 106293 w 1313169"/>
                  <a:gd name="connsiteY19-568" fmla="*/ 282597 h 1424419"/>
                  <a:gd name="connsiteX20-569" fmla="*/ 541533 w 1313169"/>
                  <a:gd name="connsiteY20-570" fmla="*/ 38110 h 1424419"/>
                  <a:gd name="connsiteX21-571" fmla="*/ 653528 w 1313169"/>
                  <a:gd name="connsiteY21-572" fmla="*/ 0 h 1424419"/>
                  <a:gd name="connsiteX0-573" fmla="*/ 653528 w 1306267"/>
                  <a:gd name="connsiteY0-574" fmla="*/ 0 h 1424419"/>
                  <a:gd name="connsiteX1-575" fmla="*/ 757287 w 1306267"/>
                  <a:gd name="connsiteY1-576" fmla="*/ 32444 h 1424419"/>
                  <a:gd name="connsiteX2-577" fmla="*/ 1206876 w 1306267"/>
                  <a:gd name="connsiteY2-578" fmla="*/ 284945 h 1424419"/>
                  <a:gd name="connsiteX3-579" fmla="*/ 1237706 w 1306267"/>
                  <a:gd name="connsiteY3-580" fmla="*/ 306775 h 1424419"/>
                  <a:gd name="connsiteX4-581" fmla="*/ 1301712 w 1306267"/>
                  <a:gd name="connsiteY4-582" fmla="*/ 442384 h 1424419"/>
                  <a:gd name="connsiteX5-583" fmla="*/ 1303099 w 1306267"/>
                  <a:gd name="connsiteY5-584" fmla="*/ 495558 h 1424419"/>
                  <a:gd name="connsiteX6-585" fmla="*/ 1303099 w 1306267"/>
                  <a:gd name="connsiteY6-586" fmla="*/ 952393 h 1424419"/>
                  <a:gd name="connsiteX7-587" fmla="*/ 1305306 w 1306267"/>
                  <a:gd name="connsiteY7-588" fmla="*/ 990115 h 1424419"/>
                  <a:gd name="connsiteX8-589" fmla="*/ 1255800 w 1306267"/>
                  <a:gd name="connsiteY8-590" fmla="*/ 1142552 h 1424419"/>
                  <a:gd name="connsiteX9-591" fmla="*/ 1172881 w 1306267"/>
                  <a:gd name="connsiteY9-592" fmla="*/ 1179342 h 1424419"/>
                  <a:gd name="connsiteX10-593" fmla="*/ 792288 w 1306267"/>
                  <a:gd name="connsiteY10-594" fmla="*/ 1385653 h 1424419"/>
                  <a:gd name="connsiteX11-595" fmla="*/ 522686 w 1306267"/>
                  <a:gd name="connsiteY11-596" fmla="*/ 1384922 h 1424419"/>
                  <a:gd name="connsiteX12-597" fmla="*/ 80344 w 1306267"/>
                  <a:gd name="connsiteY12-598" fmla="*/ 1139323 h 1424419"/>
                  <a:gd name="connsiteX13-599" fmla="*/ 68397 w 1306267"/>
                  <a:gd name="connsiteY13-600" fmla="*/ 1130059 h 1424419"/>
                  <a:gd name="connsiteX14-601" fmla="*/ 667 w 1306267"/>
                  <a:gd name="connsiteY14-602" fmla="*/ 999105 h 1424419"/>
                  <a:gd name="connsiteX15-603" fmla="*/ 0 w 1306267"/>
                  <a:gd name="connsiteY15-604" fmla="*/ 972364 h 1424419"/>
                  <a:gd name="connsiteX16-605" fmla="*/ 2496 w 1306267"/>
                  <a:gd name="connsiteY16-606" fmla="*/ 463106 h 1424419"/>
                  <a:gd name="connsiteX17-607" fmla="*/ 2458 w 1306267"/>
                  <a:gd name="connsiteY17-608" fmla="*/ 429563 h 1424419"/>
                  <a:gd name="connsiteX18-609" fmla="*/ 75248 w 1306267"/>
                  <a:gd name="connsiteY18-610" fmla="*/ 303202 h 1424419"/>
                  <a:gd name="connsiteX19-611" fmla="*/ 106293 w 1306267"/>
                  <a:gd name="connsiteY19-612" fmla="*/ 282597 h 1424419"/>
                  <a:gd name="connsiteX20-613" fmla="*/ 541533 w 1306267"/>
                  <a:gd name="connsiteY20-614" fmla="*/ 38110 h 1424419"/>
                  <a:gd name="connsiteX21-615" fmla="*/ 653528 w 1306267"/>
                  <a:gd name="connsiteY21-616" fmla="*/ 0 h 1424419"/>
                  <a:gd name="connsiteX0-617" fmla="*/ 653528 w 1306267"/>
                  <a:gd name="connsiteY0-618" fmla="*/ 0 h 1424419"/>
                  <a:gd name="connsiteX1-619" fmla="*/ 757287 w 1306267"/>
                  <a:gd name="connsiteY1-620" fmla="*/ 32444 h 1424419"/>
                  <a:gd name="connsiteX2-621" fmla="*/ 1206876 w 1306267"/>
                  <a:gd name="connsiteY2-622" fmla="*/ 284945 h 1424419"/>
                  <a:gd name="connsiteX3-623" fmla="*/ 1237706 w 1306267"/>
                  <a:gd name="connsiteY3-624" fmla="*/ 306775 h 1424419"/>
                  <a:gd name="connsiteX4-625" fmla="*/ 1301712 w 1306267"/>
                  <a:gd name="connsiteY4-626" fmla="*/ 442384 h 1424419"/>
                  <a:gd name="connsiteX5-627" fmla="*/ 1303099 w 1306267"/>
                  <a:gd name="connsiteY5-628" fmla="*/ 495558 h 1424419"/>
                  <a:gd name="connsiteX6-629" fmla="*/ 1303099 w 1306267"/>
                  <a:gd name="connsiteY6-630" fmla="*/ 952393 h 1424419"/>
                  <a:gd name="connsiteX7-631" fmla="*/ 1305306 w 1306267"/>
                  <a:gd name="connsiteY7-632" fmla="*/ 990115 h 1424419"/>
                  <a:gd name="connsiteX8-633" fmla="*/ 1255800 w 1306267"/>
                  <a:gd name="connsiteY8-634" fmla="*/ 1142552 h 1424419"/>
                  <a:gd name="connsiteX9-635" fmla="*/ 1172881 w 1306267"/>
                  <a:gd name="connsiteY9-636" fmla="*/ 1179342 h 1424419"/>
                  <a:gd name="connsiteX10-637" fmla="*/ 792288 w 1306267"/>
                  <a:gd name="connsiteY10-638" fmla="*/ 1385653 h 1424419"/>
                  <a:gd name="connsiteX11-639" fmla="*/ 522686 w 1306267"/>
                  <a:gd name="connsiteY11-640" fmla="*/ 1384922 h 1424419"/>
                  <a:gd name="connsiteX12-641" fmla="*/ 80344 w 1306267"/>
                  <a:gd name="connsiteY12-642" fmla="*/ 1139323 h 1424419"/>
                  <a:gd name="connsiteX13-643" fmla="*/ 61328 w 1306267"/>
                  <a:gd name="connsiteY13-644" fmla="*/ 1127231 h 1424419"/>
                  <a:gd name="connsiteX14-645" fmla="*/ 667 w 1306267"/>
                  <a:gd name="connsiteY14-646" fmla="*/ 999105 h 1424419"/>
                  <a:gd name="connsiteX15-647" fmla="*/ 0 w 1306267"/>
                  <a:gd name="connsiteY15-648" fmla="*/ 972364 h 1424419"/>
                  <a:gd name="connsiteX16-649" fmla="*/ 2496 w 1306267"/>
                  <a:gd name="connsiteY16-650" fmla="*/ 463106 h 1424419"/>
                  <a:gd name="connsiteX17-651" fmla="*/ 2458 w 1306267"/>
                  <a:gd name="connsiteY17-652" fmla="*/ 429563 h 1424419"/>
                  <a:gd name="connsiteX18-653" fmla="*/ 75248 w 1306267"/>
                  <a:gd name="connsiteY18-654" fmla="*/ 303202 h 1424419"/>
                  <a:gd name="connsiteX19-655" fmla="*/ 106293 w 1306267"/>
                  <a:gd name="connsiteY19-656" fmla="*/ 282597 h 1424419"/>
                  <a:gd name="connsiteX20-657" fmla="*/ 541533 w 1306267"/>
                  <a:gd name="connsiteY20-658" fmla="*/ 38110 h 1424419"/>
                  <a:gd name="connsiteX21-659" fmla="*/ 653528 w 1306267"/>
                  <a:gd name="connsiteY21-660" fmla="*/ 0 h 1424419"/>
                  <a:gd name="connsiteX0-661" fmla="*/ 653528 w 1306267"/>
                  <a:gd name="connsiteY0-662" fmla="*/ 0 h 1424419"/>
                  <a:gd name="connsiteX1-663" fmla="*/ 757287 w 1306267"/>
                  <a:gd name="connsiteY1-664" fmla="*/ 32444 h 1424419"/>
                  <a:gd name="connsiteX2-665" fmla="*/ 1206876 w 1306267"/>
                  <a:gd name="connsiteY2-666" fmla="*/ 284945 h 1424419"/>
                  <a:gd name="connsiteX3-667" fmla="*/ 1237706 w 1306267"/>
                  <a:gd name="connsiteY3-668" fmla="*/ 306775 h 1424419"/>
                  <a:gd name="connsiteX4-669" fmla="*/ 1301712 w 1306267"/>
                  <a:gd name="connsiteY4-670" fmla="*/ 442384 h 1424419"/>
                  <a:gd name="connsiteX5-671" fmla="*/ 1303099 w 1306267"/>
                  <a:gd name="connsiteY5-672" fmla="*/ 495558 h 1424419"/>
                  <a:gd name="connsiteX6-673" fmla="*/ 1303099 w 1306267"/>
                  <a:gd name="connsiteY6-674" fmla="*/ 952393 h 1424419"/>
                  <a:gd name="connsiteX7-675" fmla="*/ 1305306 w 1306267"/>
                  <a:gd name="connsiteY7-676" fmla="*/ 990115 h 1424419"/>
                  <a:gd name="connsiteX8-677" fmla="*/ 1255800 w 1306267"/>
                  <a:gd name="connsiteY8-678" fmla="*/ 1142552 h 1424419"/>
                  <a:gd name="connsiteX9-679" fmla="*/ 1172881 w 1306267"/>
                  <a:gd name="connsiteY9-680" fmla="*/ 1179342 h 1424419"/>
                  <a:gd name="connsiteX10-681" fmla="*/ 792288 w 1306267"/>
                  <a:gd name="connsiteY10-682" fmla="*/ 1385653 h 1424419"/>
                  <a:gd name="connsiteX11-683" fmla="*/ 522686 w 1306267"/>
                  <a:gd name="connsiteY11-684" fmla="*/ 1384922 h 1424419"/>
                  <a:gd name="connsiteX12-685" fmla="*/ 80344 w 1306267"/>
                  <a:gd name="connsiteY12-686" fmla="*/ 1139323 h 1424419"/>
                  <a:gd name="connsiteX13-687" fmla="*/ 61328 w 1306267"/>
                  <a:gd name="connsiteY13-688" fmla="*/ 1127231 h 1424419"/>
                  <a:gd name="connsiteX14-689" fmla="*/ 667 w 1306267"/>
                  <a:gd name="connsiteY14-690" fmla="*/ 999105 h 1424419"/>
                  <a:gd name="connsiteX15-691" fmla="*/ 0 w 1306267"/>
                  <a:gd name="connsiteY15-692" fmla="*/ 972364 h 1424419"/>
                  <a:gd name="connsiteX16-693" fmla="*/ 2496 w 1306267"/>
                  <a:gd name="connsiteY16-694" fmla="*/ 463106 h 1424419"/>
                  <a:gd name="connsiteX17-695" fmla="*/ 2458 w 1306267"/>
                  <a:gd name="connsiteY17-696" fmla="*/ 429563 h 1424419"/>
                  <a:gd name="connsiteX18-697" fmla="*/ 75248 w 1306267"/>
                  <a:gd name="connsiteY18-698" fmla="*/ 303202 h 1424419"/>
                  <a:gd name="connsiteX19-699" fmla="*/ 106293 w 1306267"/>
                  <a:gd name="connsiteY19-700" fmla="*/ 282597 h 1424419"/>
                  <a:gd name="connsiteX20-701" fmla="*/ 541533 w 1306267"/>
                  <a:gd name="connsiteY20-702" fmla="*/ 38110 h 1424419"/>
                  <a:gd name="connsiteX21-703" fmla="*/ 653528 w 1306267"/>
                  <a:gd name="connsiteY21-704" fmla="*/ 0 h 1424419"/>
                  <a:gd name="connsiteX0-705" fmla="*/ 653528 w 1306267"/>
                  <a:gd name="connsiteY0-706" fmla="*/ 0 h 1424419"/>
                  <a:gd name="connsiteX1-707" fmla="*/ 757287 w 1306267"/>
                  <a:gd name="connsiteY1-708" fmla="*/ 32444 h 1424419"/>
                  <a:gd name="connsiteX2-709" fmla="*/ 1206876 w 1306267"/>
                  <a:gd name="connsiteY2-710" fmla="*/ 284945 h 1424419"/>
                  <a:gd name="connsiteX3-711" fmla="*/ 1237706 w 1306267"/>
                  <a:gd name="connsiteY3-712" fmla="*/ 306775 h 1424419"/>
                  <a:gd name="connsiteX4-713" fmla="*/ 1301712 w 1306267"/>
                  <a:gd name="connsiteY4-714" fmla="*/ 442384 h 1424419"/>
                  <a:gd name="connsiteX5-715" fmla="*/ 1303099 w 1306267"/>
                  <a:gd name="connsiteY5-716" fmla="*/ 495558 h 1424419"/>
                  <a:gd name="connsiteX6-717" fmla="*/ 1303099 w 1306267"/>
                  <a:gd name="connsiteY6-718" fmla="*/ 952393 h 1424419"/>
                  <a:gd name="connsiteX7-719" fmla="*/ 1305306 w 1306267"/>
                  <a:gd name="connsiteY7-720" fmla="*/ 990115 h 1424419"/>
                  <a:gd name="connsiteX8-721" fmla="*/ 1255800 w 1306267"/>
                  <a:gd name="connsiteY8-722" fmla="*/ 1142552 h 1424419"/>
                  <a:gd name="connsiteX9-723" fmla="*/ 1172881 w 1306267"/>
                  <a:gd name="connsiteY9-724" fmla="*/ 1179342 h 1424419"/>
                  <a:gd name="connsiteX10-725" fmla="*/ 792288 w 1306267"/>
                  <a:gd name="connsiteY10-726" fmla="*/ 1385653 h 1424419"/>
                  <a:gd name="connsiteX11-727" fmla="*/ 522686 w 1306267"/>
                  <a:gd name="connsiteY11-728" fmla="*/ 1384922 h 1424419"/>
                  <a:gd name="connsiteX12-729" fmla="*/ 90241 w 1306267"/>
                  <a:gd name="connsiteY12-730" fmla="*/ 1150634 h 1424419"/>
                  <a:gd name="connsiteX13-731" fmla="*/ 61328 w 1306267"/>
                  <a:gd name="connsiteY13-732" fmla="*/ 1127231 h 1424419"/>
                  <a:gd name="connsiteX14-733" fmla="*/ 667 w 1306267"/>
                  <a:gd name="connsiteY14-734" fmla="*/ 999105 h 1424419"/>
                  <a:gd name="connsiteX15-735" fmla="*/ 0 w 1306267"/>
                  <a:gd name="connsiteY15-736" fmla="*/ 972364 h 1424419"/>
                  <a:gd name="connsiteX16-737" fmla="*/ 2496 w 1306267"/>
                  <a:gd name="connsiteY16-738" fmla="*/ 463106 h 1424419"/>
                  <a:gd name="connsiteX17-739" fmla="*/ 2458 w 1306267"/>
                  <a:gd name="connsiteY17-740" fmla="*/ 429563 h 1424419"/>
                  <a:gd name="connsiteX18-741" fmla="*/ 75248 w 1306267"/>
                  <a:gd name="connsiteY18-742" fmla="*/ 303202 h 1424419"/>
                  <a:gd name="connsiteX19-743" fmla="*/ 106293 w 1306267"/>
                  <a:gd name="connsiteY19-744" fmla="*/ 282597 h 1424419"/>
                  <a:gd name="connsiteX20-745" fmla="*/ 541533 w 1306267"/>
                  <a:gd name="connsiteY20-746" fmla="*/ 38110 h 1424419"/>
                  <a:gd name="connsiteX21-747" fmla="*/ 653528 w 1306267"/>
                  <a:gd name="connsiteY21-748" fmla="*/ 0 h 1424419"/>
                  <a:gd name="connsiteX0-749" fmla="*/ 653528 w 1306267"/>
                  <a:gd name="connsiteY0-750" fmla="*/ 0 h 1424419"/>
                  <a:gd name="connsiteX1-751" fmla="*/ 757287 w 1306267"/>
                  <a:gd name="connsiteY1-752" fmla="*/ 32444 h 1424419"/>
                  <a:gd name="connsiteX2-753" fmla="*/ 1206876 w 1306267"/>
                  <a:gd name="connsiteY2-754" fmla="*/ 284945 h 1424419"/>
                  <a:gd name="connsiteX3-755" fmla="*/ 1237706 w 1306267"/>
                  <a:gd name="connsiteY3-756" fmla="*/ 306775 h 1424419"/>
                  <a:gd name="connsiteX4-757" fmla="*/ 1301712 w 1306267"/>
                  <a:gd name="connsiteY4-758" fmla="*/ 442384 h 1424419"/>
                  <a:gd name="connsiteX5-759" fmla="*/ 1303099 w 1306267"/>
                  <a:gd name="connsiteY5-760" fmla="*/ 495558 h 1424419"/>
                  <a:gd name="connsiteX6-761" fmla="*/ 1303099 w 1306267"/>
                  <a:gd name="connsiteY6-762" fmla="*/ 952393 h 1424419"/>
                  <a:gd name="connsiteX7-763" fmla="*/ 1305306 w 1306267"/>
                  <a:gd name="connsiteY7-764" fmla="*/ 990115 h 1424419"/>
                  <a:gd name="connsiteX8-765" fmla="*/ 1255800 w 1306267"/>
                  <a:gd name="connsiteY8-766" fmla="*/ 1142552 h 1424419"/>
                  <a:gd name="connsiteX9-767" fmla="*/ 1172881 w 1306267"/>
                  <a:gd name="connsiteY9-768" fmla="*/ 1179342 h 1424419"/>
                  <a:gd name="connsiteX10-769" fmla="*/ 792288 w 1306267"/>
                  <a:gd name="connsiteY10-770" fmla="*/ 1385653 h 1424419"/>
                  <a:gd name="connsiteX11-771" fmla="*/ 522686 w 1306267"/>
                  <a:gd name="connsiteY11-772" fmla="*/ 1384922 h 1424419"/>
                  <a:gd name="connsiteX12-773" fmla="*/ 90241 w 1306267"/>
                  <a:gd name="connsiteY12-774" fmla="*/ 1150634 h 1424419"/>
                  <a:gd name="connsiteX13-775" fmla="*/ 61328 w 1306267"/>
                  <a:gd name="connsiteY13-776" fmla="*/ 1127231 h 1424419"/>
                  <a:gd name="connsiteX14-777" fmla="*/ 667 w 1306267"/>
                  <a:gd name="connsiteY14-778" fmla="*/ 999105 h 1424419"/>
                  <a:gd name="connsiteX15-779" fmla="*/ 0 w 1306267"/>
                  <a:gd name="connsiteY15-780" fmla="*/ 972364 h 1424419"/>
                  <a:gd name="connsiteX16-781" fmla="*/ 2496 w 1306267"/>
                  <a:gd name="connsiteY16-782" fmla="*/ 463106 h 1424419"/>
                  <a:gd name="connsiteX17-783" fmla="*/ 2458 w 1306267"/>
                  <a:gd name="connsiteY17-784" fmla="*/ 429563 h 1424419"/>
                  <a:gd name="connsiteX18-785" fmla="*/ 75248 w 1306267"/>
                  <a:gd name="connsiteY18-786" fmla="*/ 303202 h 1424419"/>
                  <a:gd name="connsiteX19-787" fmla="*/ 106293 w 1306267"/>
                  <a:gd name="connsiteY19-788" fmla="*/ 282597 h 1424419"/>
                  <a:gd name="connsiteX20-789" fmla="*/ 541533 w 1306267"/>
                  <a:gd name="connsiteY20-790" fmla="*/ 38110 h 1424419"/>
                  <a:gd name="connsiteX21-791" fmla="*/ 653528 w 1306267"/>
                  <a:gd name="connsiteY21-792" fmla="*/ 0 h 1424419"/>
                  <a:gd name="connsiteX0-793" fmla="*/ 653528 w 1306267"/>
                  <a:gd name="connsiteY0-794" fmla="*/ 0 h 1424419"/>
                  <a:gd name="connsiteX1-795" fmla="*/ 757287 w 1306267"/>
                  <a:gd name="connsiteY1-796" fmla="*/ 32444 h 1424419"/>
                  <a:gd name="connsiteX2-797" fmla="*/ 1206876 w 1306267"/>
                  <a:gd name="connsiteY2-798" fmla="*/ 284945 h 1424419"/>
                  <a:gd name="connsiteX3-799" fmla="*/ 1237706 w 1306267"/>
                  <a:gd name="connsiteY3-800" fmla="*/ 306775 h 1424419"/>
                  <a:gd name="connsiteX4-801" fmla="*/ 1301712 w 1306267"/>
                  <a:gd name="connsiteY4-802" fmla="*/ 442384 h 1424419"/>
                  <a:gd name="connsiteX5-803" fmla="*/ 1303099 w 1306267"/>
                  <a:gd name="connsiteY5-804" fmla="*/ 495558 h 1424419"/>
                  <a:gd name="connsiteX6-805" fmla="*/ 1303099 w 1306267"/>
                  <a:gd name="connsiteY6-806" fmla="*/ 952393 h 1424419"/>
                  <a:gd name="connsiteX7-807" fmla="*/ 1305306 w 1306267"/>
                  <a:gd name="connsiteY7-808" fmla="*/ 990115 h 1424419"/>
                  <a:gd name="connsiteX8-809" fmla="*/ 1255800 w 1306267"/>
                  <a:gd name="connsiteY8-810" fmla="*/ 1142552 h 1424419"/>
                  <a:gd name="connsiteX9-811" fmla="*/ 1172881 w 1306267"/>
                  <a:gd name="connsiteY9-812" fmla="*/ 1179342 h 1424419"/>
                  <a:gd name="connsiteX10-813" fmla="*/ 792288 w 1306267"/>
                  <a:gd name="connsiteY10-814" fmla="*/ 1385653 h 1424419"/>
                  <a:gd name="connsiteX11-815" fmla="*/ 522686 w 1306267"/>
                  <a:gd name="connsiteY11-816" fmla="*/ 1384922 h 1424419"/>
                  <a:gd name="connsiteX12-817" fmla="*/ 90241 w 1306267"/>
                  <a:gd name="connsiteY12-818" fmla="*/ 1150634 h 1424419"/>
                  <a:gd name="connsiteX13-819" fmla="*/ 61328 w 1306267"/>
                  <a:gd name="connsiteY13-820" fmla="*/ 1127231 h 1424419"/>
                  <a:gd name="connsiteX14-821" fmla="*/ 667 w 1306267"/>
                  <a:gd name="connsiteY14-822" fmla="*/ 999105 h 1424419"/>
                  <a:gd name="connsiteX15-823" fmla="*/ 0 w 1306267"/>
                  <a:gd name="connsiteY15-824" fmla="*/ 972364 h 1424419"/>
                  <a:gd name="connsiteX16-825" fmla="*/ 2496 w 1306267"/>
                  <a:gd name="connsiteY16-826" fmla="*/ 463106 h 1424419"/>
                  <a:gd name="connsiteX17-827" fmla="*/ 2458 w 1306267"/>
                  <a:gd name="connsiteY17-828" fmla="*/ 429563 h 1424419"/>
                  <a:gd name="connsiteX18-829" fmla="*/ 75248 w 1306267"/>
                  <a:gd name="connsiteY18-830" fmla="*/ 303202 h 1424419"/>
                  <a:gd name="connsiteX19-831" fmla="*/ 106293 w 1306267"/>
                  <a:gd name="connsiteY19-832" fmla="*/ 282597 h 1424419"/>
                  <a:gd name="connsiteX20-833" fmla="*/ 541533 w 1306267"/>
                  <a:gd name="connsiteY20-834" fmla="*/ 38110 h 1424419"/>
                  <a:gd name="connsiteX21-835" fmla="*/ 653528 w 1306267"/>
                  <a:gd name="connsiteY21-836" fmla="*/ 0 h 1424419"/>
                  <a:gd name="connsiteX0-837" fmla="*/ 653528 w 1306267"/>
                  <a:gd name="connsiteY0-838" fmla="*/ 0 h 1424419"/>
                  <a:gd name="connsiteX1-839" fmla="*/ 757287 w 1306267"/>
                  <a:gd name="connsiteY1-840" fmla="*/ 32444 h 1424419"/>
                  <a:gd name="connsiteX2-841" fmla="*/ 1206876 w 1306267"/>
                  <a:gd name="connsiteY2-842" fmla="*/ 284945 h 1424419"/>
                  <a:gd name="connsiteX3-843" fmla="*/ 1237706 w 1306267"/>
                  <a:gd name="connsiteY3-844" fmla="*/ 306775 h 1424419"/>
                  <a:gd name="connsiteX4-845" fmla="*/ 1301712 w 1306267"/>
                  <a:gd name="connsiteY4-846" fmla="*/ 442384 h 1424419"/>
                  <a:gd name="connsiteX5-847" fmla="*/ 1303099 w 1306267"/>
                  <a:gd name="connsiteY5-848" fmla="*/ 495558 h 1424419"/>
                  <a:gd name="connsiteX6-849" fmla="*/ 1303099 w 1306267"/>
                  <a:gd name="connsiteY6-850" fmla="*/ 952393 h 1424419"/>
                  <a:gd name="connsiteX7-851" fmla="*/ 1305306 w 1306267"/>
                  <a:gd name="connsiteY7-852" fmla="*/ 990115 h 1424419"/>
                  <a:gd name="connsiteX8-853" fmla="*/ 1255800 w 1306267"/>
                  <a:gd name="connsiteY8-854" fmla="*/ 1142552 h 1424419"/>
                  <a:gd name="connsiteX9-855" fmla="*/ 1172881 w 1306267"/>
                  <a:gd name="connsiteY9-856" fmla="*/ 1179342 h 1424419"/>
                  <a:gd name="connsiteX10-857" fmla="*/ 792288 w 1306267"/>
                  <a:gd name="connsiteY10-858" fmla="*/ 1385653 h 1424419"/>
                  <a:gd name="connsiteX11-859" fmla="*/ 522686 w 1306267"/>
                  <a:gd name="connsiteY11-860" fmla="*/ 1384922 h 1424419"/>
                  <a:gd name="connsiteX12-861" fmla="*/ 90241 w 1306267"/>
                  <a:gd name="connsiteY12-862" fmla="*/ 1150634 h 1424419"/>
                  <a:gd name="connsiteX13-863" fmla="*/ 61328 w 1306267"/>
                  <a:gd name="connsiteY13-864" fmla="*/ 1127231 h 1424419"/>
                  <a:gd name="connsiteX14-865" fmla="*/ 667 w 1306267"/>
                  <a:gd name="connsiteY14-866" fmla="*/ 999105 h 1424419"/>
                  <a:gd name="connsiteX15-867" fmla="*/ 0 w 1306267"/>
                  <a:gd name="connsiteY15-868" fmla="*/ 972364 h 1424419"/>
                  <a:gd name="connsiteX16-869" fmla="*/ 2496 w 1306267"/>
                  <a:gd name="connsiteY16-870" fmla="*/ 463106 h 1424419"/>
                  <a:gd name="connsiteX17-871" fmla="*/ 2458 w 1306267"/>
                  <a:gd name="connsiteY17-872" fmla="*/ 429563 h 1424419"/>
                  <a:gd name="connsiteX18-873" fmla="*/ 75248 w 1306267"/>
                  <a:gd name="connsiteY18-874" fmla="*/ 303202 h 1424419"/>
                  <a:gd name="connsiteX19-875" fmla="*/ 106293 w 1306267"/>
                  <a:gd name="connsiteY19-876" fmla="*/ 282597 h 1424419"/>
                  <a:gd name="connsiteX20-877" fmla="*/ 541533 w 1306267"/>
                  <a:gd name="connsiteY20-878" fmla="*/ 38110 h 1424419"/>
                  <a:gd name="connsiteX21-879" fmla="*/ 653528 w 1306267"/>
                  <a:gd name="connsiteY21-880" fmla="*/ 0 h 1424419"/>
                  <a:gd name="connsiteX0-881" fmla="*/ 653528 w 1306267"/>
                  <a:gd name="connsiteY0-882" fmla="*/ 0 h 1424419"/>
                  <a:gd name="connsiteX1-883" fmla="*/ 757287 w 1306267"/>
                  <a:gd name="connsiteY1-884" fmla="*/ 32444 h 1424419"/>
                  <a:gd name="connsiteX2-885" fmla="*/ 1206876 w 1306267"/>
                  <a:gd name="connsiteY2-886" fmla="*/ 284945 h 1424419"/>
                  <a:gd name="connsiteX3-887" fmla="*/ 1237706 w 1306267"/>
                  <a:gd name="connsiteY3-888" fmla="*/ 306775 h 1424419"/>
                  <a:gd name="connsiteX4-889" fmla="*/ 1301712 w 1306267"/>
                  <a:gd name="connsiteY4-890" fmla="*/ 442384 h 1424419"/>
                  <a:gd name="connsiteX5-891" fmla="*/ 1303099 w 1306267"/>
                  <a:gd name="connsiteY5-892" fmla="*/ 495558 h 1424419"/>
                  <a:gd name="connsiteX6-893" fmla="*/ 1303099 w 1306267"/>
                  <a:gd name="connsiteY6-894" fmla="*/ 952393 h 1424419"/>
                  <a:gd name="connsiteX7-895" fmla="*/ 1305306 w 1306267"/>
                  <a:gd name="connsiteY7-896" fmla="*/ 990115 h 1424419"/>
                  <a:gd name="connsiteX8-897" fmla="*/ 1255800 w 1306267"/>
                  <a:gd name="connsiteY8-898" fmla="*/ 1142552 h 1424419"/>
                  <a:gd name="connsiteX9-899" fmla="*/ 1172881 w 1306267"/>
                  <a:gd name="connsiteY9-900" fmla="*/ 1179342 h 1424419"/>
                  <a:gd name="connsiteX10-901" fmla="*/ 792288 w 1306267"/>
                  <a:gd name="connsiteY10-902" fmla="*/ 1385653 h 1424419"/>
                  <a:gd name="connsiteX11-903" fmla="*/ 522686 w 1306267"/>
                  <a:gd name="connsiteY11-904" fmla="*/ 1384922 h 1424419"/>
                  <a:gd name="connsiteX12-905" fmla="*/ 90241 w 1306267"/>
                  <a:gd name="connsiteY12-906" fmla="*/ 1150634 h 1424419"/>
                  <a:gd name="connsiteX13-907" fmla="*/ 55672 w 1306267"/>
                  <a:gd name="connsiteY13-908" fmla="*/ 1124403 h 1424419"/>
                  <a:gd name="connsiteX14-909" fmla="*/ 667 w 1306267"/>
                  <a:gd name="connsiteY14-910" fmla="*/ 999105 h 1424419"/>
                  <a:gd name="connsiteX15-911" fmla="*/ 0 w 1306267"/>
                  <a:gd name="connsiteY15-912" fmla="*/ 972364 h 1424419"/>
                  <a:gd name="connsiteX16-913" fmla="*/ 2496 w 1306267"/>
                  <a:gd name="connsiteY16-914" fmla="*/ 463106 h 1424419"/>
                  <a:gd name="connsiteX17-915" fmla="*/ 2458 w 1306267"/>
                  <a:gd name="connsiteY17-916" fmla="*/ 429563 h 1424419"/>
                  <a:gd name="connsiteX18-917" fmla="*/ 75248 w 1306267"/>
                  <a:gd name="connsiteY18-918" fmla="*/ 303202 h 1424419"/>
                  <a:gd name="connsiteX19-919" fmla="*/ 106293 w 1306267"/>
                  <a:gd name="connsiteY19-920" fmla="*/ 282597 h 1424419"/>
                  <a:gd name="connsiteX20-921" fmla="*/ 541533 w 1306267"/>
                  <a:gd name="connsiteY20-922" fmla="*/ 38110 h 1424419"/>
                  <a:gd name="connsiteX21-923" fmla="*/ 653528 w 1306267"/>
                  <a:gd name="connsiteY21-924" fmla="*/ 0 h 1424419"/>
                  <a:gd name="connsiteX0-925" fmla="*/ 653528 w 1306267"/>
                  <a:gd name="connsiteY0-926" fmla="*/ 0 h 1424419"/>
                  <a:gd name="connsiteX1-927" fmla="*/ 757287 w 1306267"/>
                  <a:gd name="connsiteY1-928" fmla="*/ 32444 h 1424419"/>
                  <a:gd name="connsiteX2-929" fmla="*/ 1206876 w 1306267"/>
                  <a:gd name="connsiteY2-930" fmla="*/ 284945 h 1424419"/>
                  <a:gd name="connsiteX3-931" fmla="*/ 1237706 w 1306267"/>
                  <a:gd name="connsiteY3-932" fmla="*/ 306775 h 1424419"/>
                  <a:gd name="connsiteX4-933" fmla="*/ 1301712 w 1306267"/>
                  <a:gd name="connsiteY4-934" fmla="*/ 442384 h 1424419"/>
                  <a:gd name="connsiteX5-935" fmla="*/ 1303099 w 1306267"/>
                  <a:gd name="connsiteY5-936" fmla="*/ 495558 h 1424419"/>
                  <a:gd name="connsiteX6-937" fmla="*/ 1303099 w 1306267"/>
                  <a:gd name="connsiteY6-938" fmla="*/ 952393 h 1424419"/>
                  <a:gd name="connsiteX7-939" fmla="*/ 1305306 w 1306267"/>
                  <a:gd name="connsiteY7-940" fmla="*/ 990115 h 1424419"/>
                  <a:gd name="connsiteX8-941" fmla="*/ 1255800 w 1306267"/>
                  <a:gd name="connsiteY8-942" fmla="*/ 1142552 h 1424419"/>
                  <a:gd name="connsiteX9-943" fmla="*/ 1172881 w 1306267"/>
                  <a:gd name="connsiteY9-944" fmla="*/ 1179342 h 1424419"/>
                  <a:gd name="connsiteX10-945" fmla="*/ 792288 w 1306267"/>
                  <a:gd name="connsiteY10-946" fmla="*/ 1385653 h 1424419"/>
                  <a:gd name="connsiteX11-947" fmla="*/ 522686 w 1306267"/>
                  <a:gd name="connsiteY11-948" fmla="*/ 1384922 h 1424419"/>
                  <a:gd name="connsiteX12-949" fmla="*/ 90241 w 1306267"/>
                  <a:gd name="connsiteY12-950" fmla="*/ 1150634 h 1424419"/>
                  <a:gd name="connsiteX13-951" fmla="*/ 55672 w 1306267"/>
                  <a:gd name="connsiteY13-952" fmla="*/ 1124403 h 1424419"/>
                  <a:gd name="connsiteX14-953" fmla="*/ 667 w 1306267"/>
                  <a:gd name="connsiteY14-954" fmla="*/ 999105 h 1424419"/>
                  <a:gd name="connsiteX15-955" fmla="*/ 0 w 1306267"/>
                  <a:gd name="connsiteY15-956" fmla="*/ 972364 h 1424419"/>
                  <a:gd name="connsiteX16-957" fmla="*/ 2496 w 1306267"/>
                  <a:gd name="connsiteY16-958" fmla="*/ 463106 h 1424419"/>
                  <a:gd name="connsiteX17-959" fmla="*/ 2458 w 1306267"/>
                  <a:gd name="connsiteY17-960" fmla="*/ 429563 h 1424419"/>
                  <a:gd name="connsiteX18-961" fmla="*/ 75248 w 1306267"/>
                  <a:gd name="connsiteY18-962" fmla="*/ 303202 h 1424419"/>
                  <a:gd name="connsiteX19-963" fmla="*/ 106293 w 1306267"/>
                  <a:gd name="connsiteY19-964" fmla="*/ 282597 h 1424419"/>
                  <a:gd name="connsiteX20-965" fmla="*/ 541533 w 1306267"/>
                  <a:gd name="connsiteY20-966" fmla="*/ 38110 h 1424419"/>
                  <a:gd name="connsiteX21-967" fmla="*/ 653528 w 1306267"/>
                  <a:gd name="connsiteY21-968" fmla="*/ 0 h 1424419"/>
                  <a:gd name="connsiteX0-969" fmla="*/ 653528 w 1306267"/>
                  <a:gd name="connsiteY0-970" fmla="*/ 0 h 1424419"/>
                  <a:gd name="connsiteX1-971" fmla="*/ 757287 w 1306267"/>
                  <a:gd name="connsiteY1-972" fmla="*/ 32444 h 1424419"/>
                  <a:gd name="connsiteX2-973" fmla="*/ 1206876 w 1306267"/>
                  <a:gd name="connsiteY2-974" fmla="*/ 284945 h 1424419"/>
                  <a:gd name="connsiteX3-975" fmla="*/ 1237706 w 1306267"/>
                  <a:gd name="connsiteY3-976" fmla="*/ 306775 h 1424419"/>
                  <a:gd name="connsiteX4-977" fmla="*/ 1301712 w 1306267"/>
                  <a:gd name="connsiteY4-978" fmla="*/ 442384 h 1424419"/>
                  <a:gd name="connsiteX5-979" fmla="*/ 1303099 w 1306267"/>
                  <a:gd name="connsiteY5-980" fmla="*/ 495558 h 1424419"/>
                  <a:gd name="connsiteX6-981" fmla="*/ 1303099 w 1306267"/>
                  <a:gd name="connsiteY6-982" fmla="*/ 952393 h 1424419"/>
                  <a:gd name="connsiteX7-983" fmla="*/ 1305306 w 1306267"/>
                  <a:gd name="connsiteY7-984" fmla="*/ 990115 h 1424419"/>
                  <a:gd name="connsiteX8-985" fmla="*/ 1255800 w 1306267"/>
                  <a:gd name="connsiteY8-986" fmla="*/ 1142552 h 1424419"/>
                  <a:gd name="connsiteX9-987" fmla="*/ 1172881 w 1306267"/>
                  <a:gd name="connsiteY9-988" fmla="*/ 1179342 h 1424419"/>
                  <a:gd name="connsiteX10-989" fmla="*/ 792288 w 1306267"/>
                  <a:gd name="connsiteY10-990" fmla="*/ 1385653 h 1424419"/>
                  <a:gd name="connsiteX11-991" fmla="*/ 522686 w 1306267"/>
                  <a:gd name="connsiteY11-992" fmla="*/ 1384922 h 1424419"/>
                  <a:gd name="connsiteX12-993" fmla="*/ 90241 w 1306267"/>
                  <a:gd name="connsiteY12-994" fmla="*/ 1150634 h 1424419"/>
                  <a:gd name="connsiteX13-995" fmla="*/ 55672 w 1306267"/>
                  <a:gd name="connsiteY13-996" fmla="*/ 1124403 h 1424419"/>
                  <a:gd name="connsiteX14-997" fmla="*/ 667 w 1306267"/>
                  <a:gd name="connsiteY14-998" fmla="*/ 999105 h 1424419"/>
                  <a:gd name="connsiteX15-999" fmla="*/ 0 w 1306267"/>
                  <a:gd name="connsiteY15-1000" fmla="*/ 972364 h 1424419"/>
                  <a:gd name="connsiteX16-1001" fmla="*/ 2496 w 1306267"/>
                  <a:gd name="connsiteY16-1002" fmla="*/ 463106 h 1424419"/>
                  <a:gd name="connsiteX17-1003" fmla="*/ 2458 w 1306267"/>
                  <a:gd name="connsiteY17-1004" fmla="*/ 429563 h 1424419"/>
                  <a:gd name="connsiteX18-1005" fmla="*/ 75248 w 1306267"/>
                  <a:gd name="connsiteY18-1006" fmla="*/ 303202 h 1424419"/>
                  <a:gd name="connsiteX19-1007" fmla="*/ 106293 w 1306267"/>
                  <a:gd name="connsiteY19-1008" fmla="*/ 282597 h 1424419"/>
                  <a:gd name="connsiteX20-1009" fmla="*/ 541533 w 1306267"/>
                  <a:gd name="connsiteY20-1010" fmla="*/ 38110 h 1424419"/>
                  <a:gd name="connsiteX21-1011" fmla="*/ 653528 w 1306267"/>
                  <a:gd name="connsiteY21-1012" fmla="*/ 0 h 1424419"/>
                  <a:gd name="connsiteX0-1013" fmla="*/ 653528 w 1306267"/>
                  <a:gd name="connsiteY0-1014" fmla="*/ 0 h 1424419"/>
                  <a:gd name="connsiteX1-1015" fmla="*/ 757287 w 1306267"/>
                  <a:gd name="connsiteY1-1016" fmla="*/ 32444 h 1424419"/>
                  <a:gd name="connsiteX2-1017" fmla="*/ 1206876 w 1306267"/>
                  <a:gd name="connsiteY2-1018" fmla="*/ 284945 h 1424419"/>
                  <a:gd name="connsiteX3-1019" fmla="*/ 1237706 w 1306267"/>
                  <a:gd name="connsiteY3-1020" fmla="*/ 306775 h 1424419"/>
                  <a:gd name="connsiteX4-1021" fmla="*/ 1301712 w 1306267"/>
                  <a:gd name="connsiteY4-1022" fmla="*/ 442384 h 1424419"/>
                  <a:gd name="connsiteX5-1023" fmla="*/ 1303099 w 1306267"/>
                  <a:gd name="connsiteY5-1024" fmla="*/ 495558 h 1424419"/>
                  <a:gd name="connsiteX6-1025" fmla="*/ 1303099 w 1306267"/>
                  <a:gd name="connsiteY6-1026" fmla="*/ 952393 h 1424419"/>
                  <a:gd name="connsiteX7-1027" fmla="*/ 1305306 w 1306267"/>
                  <a:gd name="connsiteY7-1028" fmla="*/ 990115 h 1424419"/>
                  <a:gd name="connsiteX8-1029" fmla="*/ 1255800 w 1306267"/>
                  <a:gd name="connsiteY8-1030" fmla="*/ 1142552 h 1424419"/>
                  <a:gd name="connsiteX9-1031" fmla="*/ 1172881 w 1306267"/>
                  <a:gd name="connsiteY9-1032" fmla="*/ 1179342 h 1424419"/>
                  <a:gd name="connsiteX10-1033" fmla="*/ 792288 w 1306267"/>
                  <a:gd name="connsiteY10-1034" fmla="*/ 1385653 h 1424419"/>
                  <a:gd name="connsiteX11-1035" fmla="*/ 522686 w 1306267"/>
                  <a:gd name="connsiteY11-1036" fmla="*/ 1384922 h 1424419"/>
                  <a:gd name="connsiteX12-1037" fmla="*/ 90241 w 1306267"/>
                  <a:gd name="connsiteY12-1038" fmla="*/ 1150634 h 1424419"/>
                  <a:gd name="connsiteX13-1039" fmla="*/ 55672 w 1306267"/>
                  <a:gd name="connsiteY13-1040" fmla="*/ 1124403 h 1424419"/>
                  <a:gd name="connsiteX14-1041" fmla="*/ 667 w 1306267"/>
                  <a:gd name="connsiteY14-1042" fmla="*/ 999105 h 1424419"/>
                  <a:gd name="connsiteX15-1043" fmla="*/ 0 w 1306267"/>
                  <a:gd name="connsiteY15-1044" fmla="*/ 972364 h 1424419"/>
                  <a:gd name="connsiteX16-1045" fmla="*/ 2496 w 1306267"/>
                  <a:gd name="connsiteY16-1046" fmla="*/ 463106 h 1424419"/>
                  <a:gd name="connsiteX17-1047" fmla="*/ 2458 w 1306267"/>
                  <a:gd name="connsiteY17-1048" fmla="*/ 429563 h 1424419"/>
                  <a:gd name="connsiteX18-1049" fmla="*/ 75248 w 1306267"/>
                  <a:gd name="connsiteY18-1050" fmla="*/ 303202 h 1424419"/>
                  <a:gd name="connsiteX19-1051" fmla="*/ 106293 w 1306267"/>
                  <a:gd name="connsiteY19-1052" fmla="*/ 282597 h 1424419"/>
                  <a:gd name="connsiteX20-1053" fmla="*/ 541533 w 1306267"/>
                  <a:gd name="connsiteY20-1054" fmla="*/ 38110 h 1424419"/>
                  <a:gd name="connsiteX21-1055" fmla="*/ 653528 w 1306267"/>
                  <a:gd name="connsiteY21-1056" fmla="*/ 0 h 1424419"/>
                  <a:gd name="connsiteX0-1057" fmla="*/ 653528 w 1306267"/>
                  <a:gd name="connsiteY0-1058" fmla="*/ 0 h 1424419"/>
                  <a:gd name="connsiteX1-1059" fmla="*/ 757287 w 1306267"/>
                  <a:gd name="connsiteY1-1060" fmla="*/ 32444 h 1424419"/>
                  <a:gd name="connsiteX2-1061" fmla="*/ 1206876 w 1306267"/>
                  <a:gd name="connsiteY2-1062" fmla="*/ 284945 h 1424419"/>
                  <a:gd name="connsiteX3-1063" fmla="*/ 1237706 w 1306267"/>
                  <a:gd name="connsiteY3-1064" fmla="*/ 306775 h 1424419"/>
                  <a:gd name="connsiteX4-1065" fmla="*/ 1301712 w 1306267"/>
                  <a:gd name="connsiteY4-1066" fmla="*/ 442384 h 1424419"/>
                  <a:gd name="connsiteX5-1067" fmla="*/ 1303099 w 1306267"/>
                  <a:gd name="connsiteY5-1068" fmla="*/ 495558 h 1424419"/>
                  <a:gd name="connsiteX6-1069" fmla="*/ 1303099 w 1306267"/>
                  <a:gd name="connsiteY6-1070" fmla="*/ 952393 h 1424419"/>
                  <a:gd name="connsiteX7-1071" fmla="*/ 1305306 w 1306267"/>
                  <a:gd name="connsiteY7-1072" fmla="*/ 990115 h 1424419"/>
                  <a:gd name="connsiteX8-1073" fmla="*/ 1255800 w 1306267"/>
                  <a:gd name="connsiteY8-1074" fmla="*/ 1142552 h 1424419"/>
                  <a:gd name="connsiteX9-1075" fmla="*/ 1172881 w 1306267"/>
                  <a:gd name="connsiteY9-1076" fmla="*/ 1179342 h 1424419"/>
                  <a:gd name="connsiteX10-1077" fmla="*/ 792288 w 1306267"/>
                  <a:gd name="connsiteY10-1078" fmla="*/ 1385653 h 1424419"/>
                  <a:gd name="connsiteX11-1079" fmla="*/ 522686 w 1306267"/>
                  <a:gd name="connsiteY11-1080" fmla="*/ 1384922 h 1424419"/>
                  <a:gd name="connsiteX12-1081" fmla="*/ 90241 w 1306267"/>
                  <a:gd name="connsiteY12-1082" fmla="*/ 1150634 h 1424419"/>
                  <a:gd name="connsiteX13-1083" fmla="*/ 55672 w 1306267"/>
                  <a:gd name="connsiteY13-1084" fmla="*/ 1124403 h 1424419"/>
                  <a:gd name="connsiteX14-1085" fmla="*/ 667 w 1306267"/>
                  <a:gd name="connsiteY14-1086" fmla="*/ 999105 h 1424419"/>
                  <a:gd name="connsiteX15-1087" fmla="*/ 0 w 1306267"/>
                  <a:gd name="connsiteY15-1088" fmla="*/ 972364 h 1424419"/>
                  <a:gd name="connsiteX16-1089" fmla="*/ 2496 w 1306267"/>
                  <a:gd name="connsiteY16-1090" fmla="*/ 463106 h 1424419"/>
                  <a:gd name="connsiteX17-1091" fmla="*/ 2458 w 1306267"/>
                  <a:gd name="connsiteY17-1092" fmla="*/ 429563 h 1424419"/>
                  <a:gd name="connsiteX18-1093" fmla="*/ 75248 w 1306267"/>
                  <a:gd name="connsiteY18-1094" fmla="*/ 303202 h 1424419"/>
                  <a:gd name="connsiteX19-1095" fmla="*/ 106293 w 1306267"/>
                  <a:gd name="connsiteY19-1096" fmla="*/ 282597 h 1424419"/>
                  <a:gd name="connsiteX20-1097" fmla="*/ 541533 w 1306267"/>
                  <a:gd name="connsiteY20-1098" fmla="*/ 38110 h 1424419"/>
                  <a:gd name="connsiteX21-1099" fmla="*/ 653528 w 1306267"/>
                  <a:gd name="connsiteY21-1100" fmla="*/ 0 h 1424419"/>
                  <a:gd name="connsiteX0-1101" fmla="*/ 653528 w 1306267"/>
                  <a:gd name="connsiteY0-1102" fmla="*/ 0 h 1424419"/>
                  <a:gd name="connsiteX1-1103" fmla="*/ 757287 w 1306267"/>
                  <a:gd name="connsiteY1-1104" fmla="*/ 32444 h 1424419"/>
                  <a:gd name="connsiteX2-1105" fmla="*/ 1206876 w 1306267"/>
                  <a:gd name="connsiteY2-1106" fmla="*/ 284945 h 1424419"/>
                  <a:gd name="connsiteX3-1107" fmla="*/ 1237706 w 1306267"/>
                  <a:gd name="connsiteY3-1108" fmla="*/ 306775 h 1424419"/>
                  <a:gd name="connsiteX4-1109" fmla="*/ 1301712 w 1306267"/>
                  <a:gd name="connsiteY4-1110" fmla="*/ 442384 h 1424419"/>
                  <a:gd name="connsiteX5-1111" fmla="*/ 1303099 w 1306267"/>
                  <a:gd name="connsiteY5-1112" fmla="*/ 495558 h 1424419"/>
                  <a:gd name="connsiteX6-1113" fmla="*/ 1303099 w 1306267"/>
                  <a:gd name="connsiteY6-1114" fmla="*/ 952393 h 1424419"/>
                  <a:gd name="connsiteX7-1115" fmla="*/ 1305306 w 1306267"/>
                  <a:gd name="connsiteY7-1116" fmla="*/ 990115 h 1424419"/>
                  <a:gd name="connsiteX8-1117" fmla="*/ 1255800 w 1306267"/>
                  <a:gd name="connsiteY8-1118" fmla="*/ 1142552 h 1424419"/>
                  <a:gd name="connsiteX9-1119" fmla="*/ 1172881 w 1306267"/>
                  <a:gd name="connsiteY9-1120" fmla="*/ 1179342 h 1424419"/>
                  <a:gd name="connsiteX10-1121" fmla="*/ 792288 w 1306267"/>
                  <a:gd name="connsiteY10-1122" fmla="*/ 1385653 h 1424419"/>
                  <a:gd name="connsiteX11-1123" fmla="*/ 522686 w 1306267"/>
                  <a:gd name="connsiteY11-1124" fmla="*/ 1384922 h 1424419"/>
                  <a:gd name="connsiteX12-1125" fmla="*/ 90241 w 1306267"/>
                  <a:gd name="connsiteY12-1126" fmla="*/ 1150634 h 1424419"/>
                  <a:gd name="connsiteX13-1127" fmla="*/ 48904 w 1306267"/>
                  <a:gd name="connsiteY13-1128" fmla="*/ 1124403 h 1424419"/>
                  <a:gd name="connsiteX14-1129" fmla="*/ 667 w 1306267"/>
                  <a:gd name="connsiteY14-1130" fmla="*/ 999105 h 1424419"/>
                  <a:gd name="connsiteX15-1131" fmla="*/ 0 w 1306267"/>
                  <a:gd name="connsiteY15-1132" fmla="*/ 972364 h 1424419"/>
                  <a:gd name="connsiteX16-1133" fmla="*/ 2496 w 1306267"/>
                  <a:gd name="connsiteY16-1134" fmla="*/ 463106 h 1424419"/>
                  <a:gd name="connsiteX17-1135" fmla="*/ 2458 w 1306267"/>
                  <a:gd name="connsiteY17-1136" fmla="*/ 429563 h 1424419"/>
                  <a:gd name="connsiteX18-1137" fmla="*/ 75248 w 1306267"/>
                  <a:gd name="connsiteY18-1138" fmla="*/ 303202 h 1424419"/>
                  <a:gd name="connsiteX19-1139" fmla="*/ 106293 w 1306267"/>
                  <a:gd name="connsiteY19-1140" fmla="*/ 282597 h 1424419"/>
                  <a:gd name="connsiteX20-1141" fmla="*/ 541533 w 1306267"/>
                  <a:gd name="connsiteY20-1142" fmla="*/ 38110 h 1424419"/>
                  <a:gd name="connsiteX21-1143" fmla="*/ 653528 w 1306267"/>
                  <a:gd name="connsiteY21-1144" fmla="*/ 0 h 1424419"/>
                  <a:gd name="connsiteX0-1145" fmla="*/ 653528 w 1306267"/>
                  <a:gd name="connsiteY0-1146" fmla="*/ 0 h 1424419"/>
                  <a:gd name="connsiteX1-1147" fmla="*/ 757287 w 1306267"/>
                  <a:gd name="connsiteY1-1148" fmla="*/ 32444 h 1424419"/>
                  <a:gd name="connsiteX2-1149" fmla="*/ 1206876 w 1306267"/>
                  <a:gd name="connsiteY2-1150" fmla="*/ 284945 h 1424419"/>
                  <a:gd name="connsiteX3-1151" fmla="*/ 1237706 w 1306267"/>
                  <a:gd name="connsiteY3-1152" fmla="*/ 306775 h 1424419"/>
                  <a:gd name="connsiteX4-1153" fmla="*/ 1301712 w 1306267"/>
                  <a:gd name="connsiteY4-1154" fmla="*/ 442384 h 1424419"/>
                  <a:gd name="connsiteX5-1155" fmla="*/ 1303099 w 1306267"/>
                  <a:gd name="connsiteY5-1156" fmla="*/ 495558 h 1424419"/>
                  <a:gd name="connsiteX6-1157" fmla="*/ 1303099 w 1306267"/>
                  <a:gd name="connsiteY6-1158" fmla="*/ 952393 h 1424419"/>
                  <a:gd name="connsiteX7-1159" fmla="*/ 1305306 w 1306267"/>
                  <a:gd name="connsiteY7-1160" fmla="*/ 990115 h 1424419"/>
                  <a:gd name="connsiteX8-1161" fmla="*/ 1255800 w 1306267"/>
                  <a:gd name="connsiteY8-1162" fmla="*/ 1142552 h 1424419"/>
                  <a:gd name="connsiteX9-1163" fmla="*/ 1172881 w 1306267"/>
                  <a:gd name="connsiteY9-1164" fmla="*/ 1179342 h 1424419"/>
                  <a:gd name="connsiteX10-1165" fmla="*/ 792288 w 1306267"/>
                  <a:gd name="connsiteY10-1166" fmla="*/ 1385653 h 1424419"/>
                  <a:gd name="connsiteX11-1167" fmla="*/ 522686 w 1306267"/>
                  <a:gd name="connsiteY11-1168" fmla="*/ 1384922 h 1424419"/>
                  <a:gd name="connsiteX12-1169" fmla="*/ 90241 w 1306267"/>
                  <a:gd name="connsiteY12-1170" fmla="*/ 1150634 h 1424419"/>
                  <a:gd name="connsiteX13-1171" fmla="*/ 48904 w 1306267"/>
                  <a:gd name="connsiteY13-1172" fmla="*/ 1124403 h 1424419"/>
                  <a:gd name="connsiteX14-1173" fmla="*/ 667 w 1306267"/>
                  <a:gd name="connsiteY14-1174" fmla="*/ 999105 h 1424419"/>
                  <a:gd name="connsiteX15-1175" fmla="*/ 0 w 1306267"/>
                  <a:gd name="connsiteY15-1176" fmla="*/ 972364 h 1424419"/>
                  <a:gd name="connsiteX16-1177" fmla="*/ 2496 w 1306267"/>
                  <a:gd name="connsiteY16-1178" fmla="*/ 463106 h 1424419"/>
                  <a:gd name="connsiteX17-1179" fmla="*/ 2458 w 1306267"/>
                  <a:gd name="connsiteY17-1180" fmla="*/ 429563 h 1424419"/>
                  <a:gd name="connsiteX18-1181" fmla="*/ 75248 w 1306267"/>
                  <a:gd name="connsiteY18-1182" fmla="*/ 303202 h 1424419"/>
                  <a:gd name="connsiteX19-1183" fmla="*/ 106293 w 1306267"/>
                  <a:gd name="connsiteY19-1184" fmla="*/ 282597 h 1424419"/>
                  <a:gd name="connsiteX20-1185" fmla="*/ 541533 w 1306267"/>
                  <a:gd name="connsiteY20-1186" fmla="*/ 38110 h 1424419"/>
                  <a:gd name="connsiteX21-1187" fmla="*/ 653528 w 1306267"/>
                  <a:gd name="connsiteY21-1188" fmla="*/ 0 h 1424419"/>
                  <a:gd name="connsiteX0-1189" fmla="*/ 653528 w 1306267"/>
                  <a:gd name="connsiteY0-1190" fmla="*/ 0 h 1424419"/>
                  <a:gd name="connsiteX1-1191" fmla="*/ 757287 w 1306267"/>
                  <a:gd name="connsiteY1-1192" fmla="*/ 32444 h 1424419"/>
                  <a:gd name="connsiteX2-1193" fmla="*/ 1206876 w 1306267"/>
                  <a:gd name="connsiteY2-1194" fmla="*/ 284945 h 1424419"/>
                  <a:gd name="connsiteX3-1195" fmla="*/ 1237706 w 1306267"/>
                  <a:gd name="connsiteY3-1196" fmla="*/ 306775 h 1424419"/>
                  <a:gd name="connsiteX4-1197" fmla="*/ 1301712 w 1306267"/>
                  <a:gd name="connsiteY4-1198" fmla="*/ 442384 h 1424419"/>
                  <a:gd name="connsiteX5-1199" fmla="*/ 1303099 w 1306267"/>
                  <a:gd name="connsiteY5-1200" fmla="*/ 495558 h 1424419"/>
                  <a:gd name="connsiteX6-1201" fmla="*/ 1303099 w 1306267"/>
                  <a:gd name="connsiteY6-1202" fmla="*/ 952393 h 1424419"/>
                  <a:gd name="connsiteX7-1203" fmla="*/ 1305306 w 1306267"/>
                  <a:gd name="connsiteY7-1204" fmla="*/ 990115 h 1424419"/>
                  <a:gd name="connsiteX8-1205" fmla="*/ 1255800 w 1306267"/>
                  <a:gd name="connsiteY8-1206" fmla="*/ 1142552 h 1424419"/>
                  <a:gd name="connsiteX9-1207" fmla="*/ 1172881 w 1306267"/>
                  <a:gd name="connsiteY9-1208" fmla="*/ 1179342 h 1424419"/>
                  <a:gd name="connsiteX10-1209" fmla="*/ 792288 w 1306267"/>
                  <a:gd name="connsiteY10-1210" fmla="*/ 1385653 h 1424419"/>
                  <a:gd name="connsiteX11-1211" fmla="*/ 522686 w 1306267"/>
                  <a:gd name="connsiteY11-1212" fmla="*/ 1384922 h 1424419"/>
                  <a:gd name="connsiteX12-1213" fmla="*/ 90241 w 1306267"/>
                  <a:gd name="connsiteY12-1214" fmla="*/ 1150634 h 1424419"/>
                  <a:gd name="connsiteX13-1215" fmla="*/ 48904 w 1306267"/>
                  <a:gd name="connsiteY13-1216" fmla="*/ 1124403 h 1424419"/>
                  <a:gd name="connsiteX14-1217" fmla="*/ 667 w 1306267"/>
                  <a:gd name="connsiteY14-1218" fmla="*/ 999105 h 1424419"/>
                  <a:gd name="connsiteX15-1219" fmla="*/ 0 w 1306267"/>
                  <a:gd name="connsiteY15-1220" fmla="*/ 972364 h 1424419"/>
                  <a:gd name="connsiteX16-1221" fmla="*/ 2496 w 1306267"/>
                  <a:gd name="connsiteY16-1222" fmla="*/ 463106 h 1424419"/>
                  <a:gd name="connsiteX17-1223" fmla="*/ 2458 w 1306267"/>
                  <a:gd name="connsiteY17-1224" fmla="*/ 429563 h 1424419"/>
                  <a:gd name="connsiteX18-1225" fmla="*/ 75248 w 1306267"/>
                  <a:gd name="connsiteY18-1226" fmla="*/ 303202 h 1424419"/>
                  <a:gd name="connsiteX19-1227" fmla="*/ 106293 w 1306267"/>
                  <a:gd name="connsiteY19-1228" fmla="*/ 282597 h 1424419"/>
                  <a:gd name="connsiteX20-1229" fmla="*/ 541533 w 1306267"/>
                  <a:gd name="connsiteY20-1230" fmla="*/ 38110 h 1424419"/>
                  <a:gd name="connsiteX21-1231" fmla="*/ 653528 w 1306267"/>
                  <a:gd name="connsiteY21-1232" fmla="*/ 0 h 1424419"/>
                  <a:gd name="connsiteX0-1233" fmla="*/ 653528 w 1306267"/>
                  <a:gd name="connsiteY0-1234" fmla="*/ 0 h 1424419"/>
                  <a:gd name="connsiteX1-1235" fmla="*/ 757287 w 1306267"/>
                  <a:gd name="connsiteY1-1236" fmla="*/ 32444 h 1424419"/>
                  <a:gd name="connsiteX2-1237" fmla="*/ 1206876 w 1306267"/>
                  <a:gd name="connsiteY2-1238" fmla="*/ 284945 h 1424419"/>
                  <a:gd name="connsiteX3-1239" fmla="*/ 1237706 w 1306267"/>
                  <a:gd name="connsiteY3-1240" fmla="*/ 306775 h 1424419"/>
                  <a:gd name="connsiteX4-1241" fmla="*/ 1301712 w 1306267"/>
                  <a:gd name="connsiteY4-1242" fmla="*/ 442384 h 1424419"/>
                  <a:gd name="connsiteX5-1243" fmla="*/ 1303099 w 1306267"/>
                  <a:gd name="connsiteY5-1244" fmla="*/ 495558 h 1424419"/>
                  <a:gd name="connsiteX6-1245" fmla="*/ 1303099 w 1306267"/>
                  <a:gd name="connsiteY6-1246" fmla="*/ 952393 h 1424419"/>
                  <a:gd name="connsiteX7-1247" fmla="*/ 1305306 w 1306267"/>
                  <a:gd name="connsiteY7-1248" fmla="*/ 990115 h 1424419"/>
                  <a:gd name="connsiteX8-1249" fmla="*/ 1255800 w 1306267"/>
                  <a:gd name="connsiteY8-1250" fmla="*/ 1142552 h 1424419"/>
                  <a:gd name="connsiteX9-1251" fmla="*/ 1172881 w 1306267"/>
                  <a:gd name="connsiteY9-1252" fmla="*/ 1179342 h 1424419"/>
                  <a:gd name="connsiteX10-1253" fmla="*/ 792288 w 1306267"/>
                  <a:gd name="connsiteY10-1254" fmla="*/ 1385653 h 1424419"/>
                  <a:gd name="connsiteX11-1255" fmla="*/ 522686 w 1306267"/>
                  <a:gd name="connsiteY11-1256" fmla="*/ 1384922 h 1424419"/>
                  <a:gd name="connsiteX12-1257" fmla="*/ 90241 w 1306267"/>
                  <a:gd name="connsiteY12-1258" fmla="*/ 1150634 h 1424419"/>
                  <a:gd name="connsiteX13-1259" fmla="*/ 48904 w 1306267"/>
                  <a:gd name="connsiteY13-1260" fmla="*/ 1124403 h 1424419"/>
                  <a:gd name="connsiteX14-1261" fmla="*/ 667 w 1306267"/>
                  <a:gd name="connsiteY14-1262" fmla="*/ 999105 h 1424419"/>
                  <a:gd name="connsiteX15-1263" fmla="*/ 0 w 1306267"/>
                  <a:gd name="connsiteY15-1264" fmla="*/ 972364 h 1424419"/>
                  <a:gd name="connsiteX16-1265" fmla="*/ 2496 w 1306267"/>
                  <a:gd name="connsiteY16-1266" fmla="*/ 463106 h 1424419"/>
                  <a:gd name="connsiteX17-1267" fmla="*/ 2458 w 1306267"/>
                  <a:gd name="connsiteY17-1268" fmla="*/ 429563 h 1424419"/>
                  <a:gd name="connsiteX18-1269" fmla="*/ 75248 w 1306267"/>
                  <a:gd name="connsiteY18-1270" fmla="*/ 303202 h 1424419"/>
                  <a:gd name="connsiteX19-1271" fmla="*/ 106293 w 1306267"/>
                  <a:gd name="connsiteY19-1272" fmla="*/ 282597 h 1424419"/>
                  <a:gd name="connsiteX20-1273" fmla="*/ 541533 w 1306267"/>
                  <a:gd name="connsiteY20-1274" fmla="*/ 38110 h 1424419"/>
                  <a:gd name="connsiteX21-1275" fmla="*/ 653528 w 1306267"/>
                  <a:gd name="connsiteY21-1276" fmla="*/ 0 h 1424419"/>
                  <a:gd name="connsiteX0-1277" fmla="*/ 653528 w 1306267"/>
                  <a:gd name="connsiteY0-1278" fmla="*/ 0 h 1424419"/>
                  <a:gd name="connsiteX1-1279" fmla="*/ 757287 w 1306267"/>
                  <a:gd name="connsiteY1-1280" fmla="*/ 32444 h 1424419"/>
                  <a:gd name="connsiteX2-1281" fmla="*/ 1206876 w 1306267"/>
                  <a:gd name="connsiteY2-1282" fmla="*/ 284945 h 1424419"/>
                  <a:gd name="connsiteX3-1283" fmla="*/ 1237706 w 1306267"/>
                  <a:gd name="connsiteY3-1284" fmla="*/ 306775 h 1424419"/>
                  <a:gd name="connsiteX4-1285" fmla="*/ 1301712 w 1306267"/>
                  <a:gd name="connsiteY4-1286" fmla="*/ 442384 h 1424419"/>
                  <a:gd name="connsiteX5-1287" fmla="*/ 1303099 w 1306267"/>
                  <a:gd name="connsiteY5-1288" fmla="*/ 495558 h 1424419"/>
                  <a:gd name="connsiteX6-1289" fmla="*/ 1303099 w 1306267"/>
                  <a:gd name="connsiteY6-1290" fmla="*/ 952393 h 1424419"/>
                  <a:gd name="connsiteX7-1291" fmla="*/ 1305306 w 1306267"/>
                  <a:gd name="connsiteY7-1292" fmla="*/ 990115 h 1424419"/>
                  <a:gd name="connsiteX8-1293" fmla="*/ 1255800 w 1306267"/>
                  <a:gd name="connsiteY8-1294" fmla="*/ 1142552 h 1424419"/>
                  <a:gd name="connsiteX9-1295" fmla="*/ 1172881 w 1306267"/>
                  <a:gd name="connsiteY9-1296" fmla="*/ 1179342 h 1424419"/>
                  <a:gd name="connsiteX10-1297" fmla="*/ 792288 w 1306267"/>
                  <a:gd name="connsiteY10-1298" fmla="*/ 1385653 h 1424419"/>
                  <a:gd name="connsiteX11-1299" fmla="*/ 522686 w 1306267"/>
                  <a:gd name="connsiteY11-1300" fmla="*/ 1384922 h 1424419"/>
                  <a:gd name="connsiteX12-1301" fmla="*/ 97009 w 1306267"/>
                  <a:gd name="connsiteY12-1302" fmla="*/ 1161462 h 1424419"/>
                  <a:gd name="connsiteX13-1303" fmla="*/ 48904 w 1306267"/>
                  <a:gd name="connsiteY13-1304" fmla="*/ 1124403 h 1424419"/>
                  <a:gd name="connsiteX14-1305" fmla="*/ 667 w 1306267"/>
                  <a:gd name="connsiteY14-1306" fmla="*/ 999105 h 1424419"/>
                  <a:gd name="connsiteX15-1307" fmla="*/ 0 w 1306267"/>
                  <a:gd name="connsiteY15-1308" fmla="*/ 972364 h 1424419"/>
                  <a:gd name="connsiteX16-1309" fmla="*/ 2496 w 1306267"/>
                  <a:gd name="connsiteY16-1310" fmla="*/ 463106 h 1424419"/>
                  <a:gd name="connsiteX17-1311" fmla="*/ 2458 w 1306267"/>
                  <a:gd name="connsiteY17-1312" fmla="*/ 429563 h 1424419"/>
                  <a:gd name="connsiteX18-1313" fmla="*/ 75248 w 1306267"/>
                  <a:gd name="connsiteY18-1314" fmla="*/ 303202 h 1424419"/>
                  <a:gd name="connsiteX19-1315" fmla="*/ 106293 w 1306267"/>
                  <a:gd name="connsiteY19-1316" fmla="*/ 282597 h 1424419"/>
                  <a:gd name="connsiteX20-1317" fmla="*/ 541533 w 1306267"/>
                  <a:gd name="connsiteY20-1318" fmla="*/ 38110 h 1424419"/>
                  <a:gd name="connsiteX21-1319" fmla="*/ 653528 w 1306267"/>
                  <a:gd name="connsiteY21-1320" fmla="*/ 0 h 1424419"/>
                  <a:gd name="connsiteX0-1321" fmla="*/ 653528 w 1306267"/>
                  <a:gd name="connsiteY0-1322" fmla="*/ 0 h 1424419"/>
                  <a:gd name="connsiteX1-1323" fmla="*/ 757287 w 1306267"/>
                  <a:gd name="connsiteY1-1324" fmla="*/ 32444 h 1424419"/>
                  <a:gd name="connsiteX2-1325" fmla="*/ 1206876 w 1306267"/>
                  <a:gd name="connsiteY2-1326" fmla="*/ 284945 h 1424419"/>
                  <a:gd name="connsiteX3-1327" fmla="*/ 1237706 w 1306267"/>
                  <a:gd name="connsiteY3-1328" fmla="*/ 306775 h 1424419"/>
                  <a:gd name="connsiteX4-1329" fmla="*/ 1301712 w 1306267"/>
                  <a:gd name="connsiteY4-1330" fmla="*/ 442384 h 1424419"/>
                  <a:gd name="connsiteX5-1331" fmla="*/ 1303099 w 1306267"/>
                  <a:gd name="connsiteY5-1332" fmla="*/ 495558 h 1424419"/>
                  <a:gd name="connsiteX6-1333" fmla="*/ 1303099 w 1306267"/>
                  <a:gd name="connsiteY6-1334" fmla="*/ 952393 h 1424419"/>
                  <a:gd name="connsiteX7-1335" fmla="*/ 1305306 w 1306267"/>
                  <a:gd name="connsiteY7-1336" fmla="*/ 990115 h 1424419"/>
                  <a:gd name="connsiteX8-1337" fmla="*/ 1255800 w 1306267"/>
                  <a:gd name="connsiteY8-1338" fmla="*/ 1142552 h 1424419"/>
                  <a:gd name="connsiteX9-1339" fmla="*/ 1172881 w 1306267"/>
                  <a:gd name="connsiteY9-1340" fmla="*/ 1179342 h 1424419"/>
                  <a:gd name="connsiteX10-1341" fmla="*/ 792288 w 1306267"/>
                  <a:gd name="connsiteY10-1342" fmla="*/ 1385653 h 1424419"/>
                  <a:gd name="connsiteX11-1343" fmla="*/ 522686 w 1306267"/>
                  <a:gd name="connsiteY11-1344" fmla="*/ 1384922 h 1424419"/>
                  <a:gd name="connsiteX12-1345" fmla="*/ 97009 w 1306267"/>
                  <a:gd name="connsiteY12-1346" fmla="*/ 1161462 h 1424419"/>
                  <a:gd name="connsiteX13-1347" fmla="*/ 48904 w 1306267"/>
                  <a:gd name="connsiteY13-1348" fmla="*/ 1124403 h 1424419"/>
                  <a:gd name="connsiteX14-1349" fmla="*/ 667 w 1306267"/>
                  <a:gd name="connsiteY14-1350" fmla="*/ 999105 h 1424419"/>
                  <a:gd name="connsiteX15-1351" fmla="*/ 0 w 1306267"/>
                  <a:gd name="connsiteY15-1352" fmla="*/ 972364 h 1424419"/>
                  <a:gd name="connsiteX16-1353" fmla="*/ 2496 w 1306267"/>
                  <a:gd name="connsiteY16-1354" fmla="*/ 463106 h 1424419"/>
                  <a:gd name="connsiteX17-1355" fmla="*/ 2458 w 1306267"/>
                  <a:gd name="connsiteY17-1356" fmla="*/ 429563 h 1424419"/>
                  <a:gd name="connsiteX18-1357" fmla="*/ 75248 w 1306267"/>
                  <a:gd name="connsiteY18-1358" fmla="*/ 303202 h 1424419"/>
                  <a:gd name="connsiteX19-1359" fmla="*/ 106293 w 1306267"/>
                  <a:gd name="connsiteY19-1360" fmla="*/ 282597 h 1424419"/>
                  <a:gd name="connsiteX20-1361" fmla="*/ 541533 w 1306267"/>
                  <a:gd name="connsiteY20-1362" fmla="*/ 38110 h 1424419"/>
                  <a:gd name="connsiteX21-1363" fmla="*/ 653528 w 1306267"/>
                  <a:gd name="connsiteY21-1364" fmla="*/ 0 h 1424419"/>
                  <a:gd name="connsiteX0-1365" fmla="*/ 653528 w 1306267"/>
                  <a:gd name="connsiteY0-1366" fmla="*/ 0 h 1424419"/>
                  <a:gd name="connsiteX1-1367" fmla="*/ 757287 w 1306267"/>
                  <a:gd name="connsiteY1-1368" fmla="*/ 32444 h 1424419"/>
                  <a:gd name="connsiteX2-1369" fmla="*/ 1206876 w 1306267"/>
                  <a:gd name="connsiteY2-1370" fmla="*/ 284945 h 1424419"/>
                  <a:gd name="connsiteX3-1371" fmla="*/ 1237706 w 1306267"/>
                  <a:gd name="connsiteY3-1372" fmla="*/ 306775 h 1424419"/>
                  <a:gd name="connsiteX4-1373" fmla="*/ 1301712 w 1306267"/>
                  <a:gd name="connsiteY4-1374" fmla="*/ 442384 h 1424419"/>
                  <a:gd name="connsiteX5-1375" fmla="*/ 1303099 w 1306267"/>
                  <a:gd name="connsiteY5-1376" fmla="*/ 495558 h 1424419"/>
                  <a:gd name="connsiteX6-1377" fmla="*/ 1303099 w 1306267"/>
                  <a:gd name="connsiteY6-1378" fmla="*/ 952393 h 1424419"/>
                  <a:gd name="connsiteX7-1379" fmla="*/ 1305306 w 1306267"/>
                  <a:gd name="connsiteY7-1380" fmla="*/ 990115 h 1424419"/>
                  <a:gd name="connsiteX8-1381" fmla="*/ 1255800 w 1306267"/>
                  <a:gd name="connsiteY8-1382" fmla="*/ 1142552 h 1424419"/>
                  <a:gd name="connsiteX9-1383" fmla="*/ 1172881 w 1306267"/>
                  <a:gd name="connsiteY9-1384" fmla="*/ 1179342 h 1424419"/>
                  <a:gd name="connsiteX10-1385" fmla="*/ 792288 w 1306267"/>
                  <a:gd name="connsiteY10-1386" fmla="*/ 1385653 h 1424419"/>
                  <a:gd name="connsiteX11-1387" fmla="*/ 522686 w 1306267"/>
                  <a:gd name="connsiteY11-1388" fmla="*/ 1384922 h 1424419"/>
                  <a:gd name="connsiteX12-1389" fmla="*/ 97009 w 1306267"/>
                  <a:gd name="connsiteY12-1390" fmla="*/ 1161462 h 1424419"/>
                  <a:gd name="connsiteX13-1391" fmla="*/ 44843 w 1306267"/>
                  <a:gd name="connsiteY13-1392" fmla="*/ 1118989 h 1424419"/>
                  <a:gd name="connsiteX14-1393" fmla="*/ 667 w 1306267"/>
                  <a:gd name="connsiteY14-1394" fmla="*/ 999105 h 1424419"/>
                  <a:gd name="connsiteX15-1395" fmla="*/ 0 w 1306267"/>
                  <a:gd name="connsiteY15-1396" fmla="*/ 972364 h 1424419"/>
                  <a:gd name="connsiteX16-1397" fmla="*/ 2496 w 1306267"/>
                  <a:gd name="connsiteY16-1398" fmla="*/ 463106 h 1424419"/>
                  <a:gd name="connsiteX17-1399" fmla="*/ 2458 w 1306267"/>
                  <a:gd name="connsiteY17-1400" fmla="*/ 429563 h 1424419"/>
                  <a:gd name="connsiteX18-1401" fmla="*/ 75248 w 1306267"/>
                  <a:gd name="connsiteY18-1402" fmla="*/ 303202 h 1424419"/>
                  <a:gd name="connsiteX19-1403" fmla="*/ 106293 w 1306267"/>
                  <a:gd name="connsiteY19-1404" fmla="*/ 282597 h 1424419"/>
                  <a:gd name="connsiteX20-1405" fmla="*/ 541533 w 1306267"/>
                  <a:gd name="connsiteY20-1406" fmla="*/ 38110 h 1424419"/>
                  <a:gd name="connsiteX21-1407" fmla="*/ 653528 w 1306267"/>
                  <a:gd name="connsiteY21-1408" fmla="*/ 0 h 1424419"/>
                  <a:gd name="connsiteX0-1409" fmla="*/ 653528 w 1306267"/>
                  <a:gd name="connsiteY0-1410" fmla="*/ 0 h 1424419"/>
                  <a:gd name="connsiteX1-1411" fmla="*/ 757287 w 1306267"/>
                  <a:gd name="connsiteY1-1412" fmla="*/ 32444 h 1424419"/>
                  <a:gd name="connsiteX2-1413" fmla="*/ 1206876 w 1306267"/>
                  <a:gd name="connsiteY2-1414" fmla="*/ 284945 h 1424419"/>
                  <a:gd name="connsiteX3-1415" fmla="*/ 1237706 w 1306267"/>
                  <a:gd name="connsiteY3-1416" fmla="*/ 306775 h 1424419"/>
                  <a:gd name="connsiteX4-1417" fmla="*/ 1301712 w 1306267"/>
                  <a:gd name="connsiteY4-1418" fmla="*/ 442384 h 1424419"/>
                  <a:gd name="connsiteX5-1419" fmla="*/ 1303099 w 1306267"/>
                  <a:gd name="connsiteY5-1420" fmla="*/ 495558 h 1424419"/>
                  <a:gd name="connsiteX6-1421" fmla="*/ 1303099 w 1306267"/>
                  <a:gd name="connsiteY6-1422" fmla="*/ 952393 h 1424419"/>
                  <a:gd name="connsiteX7-1423" fmla="*/ 1305306 w 1306267"/>
                  <a:gd name="connsiteY7-1424" fmla="*/ 990115 h 1424419"/>
                  <a:gd name="connsiteX8-1425" fmla="*/ 1255800 w 1306267"/>
                  <a:gd name="connsiteY8-1426" fmla="*/ 1142552 h 1424419"/>
                  <a:gd name="connsiteX9-1427" fmla="*/ 1172881 w 1306267"/>
                  <a:gd name="connsiteY9-1428" fmla="*/ 1179342 h 1424419"/>
                  <a:gd name="connsiteX10-1429" fmla="*/ 792288 w 1306267"/>
                  <a:gd name="connsiteY10-1430" fmla="*/ 1385653 h 1424419"/>
                  <a:gd name="connsiteX11-1431" fmla="*/ 522686 w 1306267"/>
                  <a:gd name="connsiteY11-1432" fmla="*/ 1384922 h 1424419"/>
                  <a:gd name="connsiteX12-1433" fmla="*/ 97009 w 1306267"/>
                  <a:gd name="connsiteY12-1434" fmla="*/ 1161462 h 1424419"/>
                  <a:gd name="connsiteX13-1435" fmla="*/ 44843 w 1306267"/>
                  <a:gd name="connsiteY13-1436" fmla="*/ 1118989 h 1424419"/>
                  <a:gd name="connsiteX14-1437" fmla="*/ 667 w 1306267"/>
                  <a:gd name="connsiteY14-1438" fmla="*/ 999105 h 1424419"/>
                  <a:gd name="connsiteX15-1439" fmla="*/ 0 w 1306267"/>
                  <a:gd name="connsiteY15-1440" fmla="*/ 972364 h 1424419"/>
                  <a:gd name="connsiteX16-1441" fmla="*/ 2496 w 1306267"/>
                  <a:gd name="connsiteY16-1442" fmla="*/ 463106 h 1424419"/>
                  <a:gd name="connsiteX17-1443" fmla="*/ 2458 w 1306267"/>
                  <a:gd name="connsiteY17-1444" fmla="*/ 429563 h 1424419"/>
                  <a:gd name="connsiteX18-1445" fmla="*/ 75248 w 1306267"/>
                  <a:gd name="connsiteY18-1446" fmla="*/ 303202 h 1424419"/>
                  <a:gd name="connsiteX19-1447" fmla="*/ 106293 w 1306267"/>
                  <a:gd name="connsiteY19-1448" fmla="*/ 282597 h 1424419"/>
                  <a:gd name="connsiteX20-1449" fmla="*/ 541533 w 1306267"/>
                  <a:gd name="connsiteY20-1450" fmla="*/ 38110 h 1424419"/>
                  <a:gd name="connsiteX21-1451" fmla="*/ 653528 w 1306267"/>
                  <a:gd name="connsiteY21-1452" fmla="*/ 0 h 1424419"/>
                  <a:gd name="connsiteX0-1453" fmla="*/ 653528 w 1306267"/>
                  <a:gd name="connsiteY0-1454" fmla="*/ 0 h 1424419"/>
                  <a:gd name="connsiteX1-1455" fmla="*/ 757287 w 1306267"/>
                  <a:gd name="connsiteY1-1456" fmla="*/ 32444 h 1424419"/>
                  <a:gd name="connsiteX2-1457" fmla="*/ 1206876 w 1306267"/>
                  <a:gd name="connsiteY2-1458" fmla="*/ 284945 h 1424419"/>
                  <a:gd name="connsiteX3-1459" fmla="*/ 1237706 w 1306267"/>
                  <a:gd name="connsiteY3-1460" fmla="*/ 306775 h 1424419"/>
                  <a:gd name="connsiteX4-1461" fmla="*/ 1301712 w 1306267"/>
                  <a:gd name="connsiteY4-1462" fmla="*/ 442384 h 1424419"/>
                  <a:gd name="connsiteX5-1463" fmla="*/ 1303099 w 1306267"/>
                  <a:gd name="connsiteY5-1464" fmla="*/ 495558 h 1424419"/>
                  <a:gd name="connsiteX6-1465" fmla="*/ 1303099 w 1306267"/>
                  <a:gd name="connsiteY6-1466" fmla="*/ 952393 h 1424419"/>
                  <a:gd name="connsiteX7-1467" fmla="*/ 1305306 w 1306267"/>
                  <a:gd name="connsiteY7-1468" fmla="*/ 990115 h 1424419"/>
                  <a:gd name="connsiteX8-1469" fmla="*/ 1255800 w 1306267"/>
                  <a:gd name="connsiteY8-1470" fmla="*/ 1142552 h 1424419"/>
                  <a:gd name="connsiteX9-1471" fmla="*/ 1172881 w 1306267"/>
                  <a:gd name="connsiteY9-1472" fmla="*/ 1179342 h 1424419"/>
                  <a:gd name="connsiteX10-1473" fmla="*/ 792288 w 1306267"/>
                  <a:gd name="connsiteY10-1474" fmla="*/ 1385653 h 1424419"/>
                  <a:gd name="connsiteX11-1475" fmla="*/ 522686 w 1306267"/>
                  <a:gd name="connsiteY11-1476" fmla="*/ 1384922 h 1424419"/>
                  <a:gd name="connsiteX12-1477" fmla="*/ 97009 w 1306267"/>
                  <a:gd name="connsiteY12-1478" fmla="*/ 1161462 h 1424419"/>
                  <a:gd name="connsiteX13-1479" fmla="*/ 44843 w 1306267"/>
                  <a:gd name="connsiteY13-1480" fmla="*/ 1118989 h 1424419"/>
                  <a:gd name="connsiteX14-1481" fmla="*/ 667 w 1306267"/>
                  <a:gd name="connsiteY14-1482" fmla="*/ 999105 h 1424419"/>
                  <a:gd name="connsiteX15-1483" fmla="*/ 0 w 1306267"/>
                  <a:gd name="connsiteY15-1484" fmla="*/ 972364 h 1424419"/>
                  <a:gd name="connsiteX16-1485" fmla="*/ 2496 w 1306267"/>
                  <a:gd name="connsiteY16-1486" fmla="*/ 463106 h 1424419"/>
                  <a:gd name="connsiteX17-1487" fmla="*/ 2458 w 1306267"/>
                  <a:gd name="connsiteY17-1488" fmla="*/ 429563 h 1424419"/>
                  <a:gd name="connsiteX18-1489" fmla="*/ 75248 w 1306267"/>
                  <a:gd name="connsiteY18-1490" fmla="*/ 303202 h 1424419"/>
                  <a:gd name="connsiteX19-1491" fmla="*/ 106293 w 1306267"/>
                  <a:gd name="connsiteY19-1492" fmla="*/ 282597 h 1424419"/>
                  <a:gd name="connsiteX20-1493" fmla="*/ 541533 w 1306267"/>
                  <a:gd name="connsiteY20-1494" fmla="*/ 38110 h 1424419"/>
                  <a:gd name="connsiteX21-1495" fmla="*/ 653528 w 1306267"/>
                  <a:gd name="connsiteY21-1496" fmla="*/ 0 h 1424419"/>
                  <a:gd name="connsiteX0-1497" fmla="*/ 653528 w 1306267"/>
                  <a:gd name="connsiteY0-1498" fmla="*/ 0 h 1424419"/>
                  <a:gd name="connsiteX1-1499" fmla="*/ 757287 w 1306267"/>
                  <a:gd name="connsiteY1-1500" fmla="*/ 32444 h 1424419"/>
                  <a:gd name="connsiteX2-1501" fmla="*/ 1206876 w 1306267"/>
                  <a:gd name="connsiteY2-1502" fmla="*/ 284945 h 1424419"/>
                  <a:gd name="connsiteX3-1503" fmla="*/ 1237706 w 1306267"/>
                  <a:gd name="connsiteY3-1504" fmla="*/ 306775 h 1424419"/>
                  <a:gd name="connsiteX4-1505" fmla="*/ 1301712 w 1306267"/>
                  <a:gd name="connsiteY4-1506" fmla="*/ 442384 h 1424419"/>
                  <a:gd name="connsiteX5-1507" fmla="*/ 1303099 w 1306267"/>
                  <a:gd name="connsiteY5-1508" fmla="*/ 495558 h 1424419"/>
                  <a:gd name="connsiteX6-1509" fmla="*/ 1303099 w 1306267"/>
                  <a:gd name="connsiteY6-1510" fmla="*/ 952393 h 1424419"/>
                  <a:gd name="connsiteX7-1511" fmla="*/ 1305306 w 1306267"/>
                  <a:gd name="connsiteY7-1512" fmla="*/ 990115 h 1424419"/>
                  <a:gd name="connsiteX8-1513" fmla="*/ 1255800 w 1306267"/>
                  <a:gd name="connsiteY8-1514" fmla="*/ 1142552 h 1424419"/>
                  <a:gd name="connsiteX9-1515" fmla="*/ 1172881 w 1306267"/>
                  <a:gd name="connsiteY9-1516" fmla="*/ 1179342 h 1424419"/>
                  <a:gd name="connsiteX10-1517" fmla="*/ 792288 w 1306267"/>
                  <a:gd name="connsiteY10-1518" fmla="*/ 1385653 h 1424419"/>
                  <a:gd name="connsiteX11-1519" fmla="*/ 522686 w 1306267"/>
                  <a:gd name="connsiteY11-1520" fmla="*/ 1384922 h 1424419"/>
                  <a:gd name="connsiteX12-1521" fmla="*/ 94302 w 1306267"/>
                  <a:gd name="connsiteY12-1522" fmla="*/ 1158755 h 1424419"/>
                  <a:gd name="connsiteX13-1523" fmla="*/ 44843 w 1306267"/>
                  <a:gd name="connsiteY13-1524" fmla="*/ 1118989 h 1424419"/>
                  <a:gd name="connsiteX14-1525" fmla="*/ 667 w 1306267"/>
                  <a:gd name="connsiteY14-1526" fmla="*/ 999105 h 1424419"/>
                  <a:gd name="connsiteX15-1527" fmla="*/ 0 w 1306267"/>
                  <a:gd name="connsiteY15-1528" fmla="*/ 972364 h 1424419"/>
                  <a:gd name="connsiteX16-1529" fmla="*/ 2496 w 1306267"/>
                  <a:gd name="connsiteY16-1530" fmla="*/ 463106 h 1424419"/>
                  <a:gd name="connsiteX17-1531" fmla="*/ 2458 w 1306267"/>
                  <a:gd name="connsiteY17-1532" fmla="*/ 429563 h 1424419"/>
                  <a:gd name="connsiteX18-1533" fmla="*/ 75248 w 1306267"/>
                  <a:gd name="connsiteY18-1534" fmla="*/ 303202 h 1424419"/>
                  <a:gd name="connsiteX19-1535" fmla="*/ 106293 w 1306267"/>
                  <a:gd name="connsiteY19-1536" fmla="*/ 282597 h 1424419"/>
                  <a:gd name="connsiteX20-1537" fmla="*/ 541533 w 1306267"/>
                  <a:gd name="connsiteY20-1538" fmla="*/ 38110 h 1424419"/>
                  <a:gd name="connsiteX21-1539" fmla="*/ 653528 w 1306267"/>
                  <a:gd name="connsiteY21-1540" fmla="*/ 0 h 1424419"/>
                  <a:gd name="connsiteX0-1541" fmla="*/ 653528 w 1306267"/>
                  <a:gd name="connsiteY0-1542" fmla="*/ 0 h 1424419"/>
                  <a:gd name="connsiteX1-1543" fmla="*/ 757287 w 1306267"/>
                  <a:gd name="connsiteY1-1544" fmla="*/ 32444 h 1424419"/>
                  <a:gd name="connsiteX2-1545" fmla="*/ 1206876 w 1306267"/>
                  <a:gd name="connsiteY2-1546" fmla="*/ 284945 h 1424419"/>
                  <a:gd name="connsiteX3-1547" fmla="*/ 1237706 w 1306267"/>
                  <a:gd name="connsiteY3-1548" fmla="*/ 306775 h 1424419"/>
                  <a:gd name="connsiteX4-1549" fmla="*/ 1301712 w 1306267"/>
                  <a:gd name="connsiteY4-1550" fmla="*/ 442384 h 1424419"/>
                  <a:gd name="connsiteX5-1551" fmla="*/ 1303099 w 1306267"/>
                  <a:gd name="connsiteY5-1552" fmla="*/ 495558 h 1424419"/>
                  <a:gd name="connsiteX6-1553" fmla="*/ 1303099 w 1306267"/>
                  <a:gd name="connsiteY6-1554" fmla="*/ 952393 h 1424419"/>
                  <a:gd name="connsiteX7-1555" fmla="*/ 1305306 w 1306267"/>
                  <a:gd name="connsiteY7-1556" fmla="*/ 990115 h 1424419"/>
                  <a:gd name="connsiteX8-1557" fmla="*/ 1255800 w 1306267"/>
                  <a:gd name="connsiteY8-1558" fmla="*/ 1142552 h 1424419"/>
                  <a:gd name="connsiteX9-1559" fmla="*/ 1172881 w 1306267"/>
                  <a:gd name="connsiteY9-1560" fmla="*/ 1179342 h 1424419"/>
                  <a:gd name="connsiteX10-1561" fmla="*/ 792288 w 1306267"/>
                  <a:gd name="connsiteY10-1562" fmla="*/ 1385653 h 1424419"/>
                  <a:gd name="connsiteX11-1563" fmla="*/ 522686 w 1306267"/>
                  <a:gd name="connsiteY11-1564" fmla="*/ 1384922 h 1424419"/>
                  <a:gd name="connsiteX12-1565" fmla="*/ 94302 w 1306267"/>
                  <a:gd name="connsiteY12-1566" fmla="*/ 1158755 h 1424419"/>
                  <a:gd name="connsiteX13-1567" fmla="*/ 39429 w 1306267"/>
                  <a:gd name="connsiteY13-1568" fmla="*/ 1117635 h 1424419"/>
                  <a:gd name="connsiteX14-1569" fmla="*/ 667 w 1306267"/>
                  <a:gd name="connsiteY14-1570" fmla="*/ 999105 h 1424419"/>
                  <a:gd name="connsiteX15-1571" fmla="*/ 0 w 1306267"/>
                  <a:gd name="connsiteY15-1572" fmla="*/ 972364 h 1424419"/>
                  <a:gd name="connsiteX16-1573" fmla="*/ 2496 w 1306267"/>
                  <a:gd name="connsiteY16-1574" fmla="*/ 463106 h 1424419"/>
                  <a:gd name="connsiteX17-1575" fmla="*/ 2458 w 1306267"/>
                  <a:gd name="connsiteY17-1576" fmla="*/ 429563 h 1424419"/>
                  <a:gd name="connsiteX18-1577" fmla="*/ 75248 w 1306267"/>
                  <a:gd name="connsiteY18-1578" fmla="*/ 303202 h 1424419"/>
                  <a:gd name="connsiteX19-1579" fmla="*/ 106293 w 1306267"/>
                  <a:gd name="connsiteY19-1580" fmla="*/ 282597 h 1424419"/>
                  <a:gd name="connsiteX20-1581" fmla="*/ 541533 w 1306267"/>
                  <a:gd name="connsiteY20-1582" fmla="*/ 38110 h 1424419"/>
                  <a:gd name="connsiteX21-1583" fmla="*/ 653528 w 1306267"/>
                  <a:gd name="connsiteY21-1584" fmla="*/ 0 h 1424419"/>
                  <a:gd name="connsiteX0-1585" fmla="*/ 653528 w 1305333"/>
                  <a:gd name="connsiteY0-1586" fmla="*/ 0 h 1424419"/>
                  <a:gd name="connsiteX1-1587" fmla="*/ 757287 w 1305333"/>
                  <a:gd name="connsiteY1-1588" fmla="*/ 32444 h 1424419"/>
                  <a:gd name="connsiteX2-1589" fmla="*/ 1206876 w 1305333"/>
                  <a:gd name="connsiteY2-1590" fmla="*/ 284945 h 1424419"/>
                  <a:gd name="connsiteX3-1591" fmla="*/ 1237706 w 1305333"/>
                  <a:gd name="connsiteY3-1592" fmla="*/ 306775 h 1424419"/>
                  <a:gd name="connsiteX4-1593" fmla="*/ 1301712 w 1305333"/>
                  <a:gd name="connsiteY4-1594" fmla="*/ 442384 h 1424419"/>
                  <a:gd name="connsiteX5-1595" fmla="*/ 1303099 w 1305333"/>
                  <a:gd name="connsiteY5-1596" fmla="*/ 495558 h 1424419"/>
                  <a:gd name="connsiteX6-1597" fmla="*/ 1303099 w 1305333"/>
                  <a:gd name="connsiteY6-1598" fmla="*/ 952393 h 1424419"/>
                  <a:gd name="connsiteX7-1599" fmla="*/ 1305306 w 1305333"/>
                  <a:gd name="connsiteY7-1600" fmla="*/ 990115 h 1424419"/>
                  <a:gd name="connsiteX8-1601" fmla="*/ 1227376 w 1305333"/>
                  <a:gd name="connsiteY8-1602" fmla="*/ 1152027 h 1424419"/>
                  <a:gd name="connsiteX9-1603" fmla="*/ 1172881 w 1305333"/>
                  <a:gd name="connsiteY9-1604" fmla="*/ 1179342 h 1424419"/>
                  <a:gd name="connsiteX10-1605" fmla="*/ 792288 w 1305333"/>
                  <a:gd name="connsiteY10-1606" fmla="*/ 1385653 h 1424419"/>
                  <a:gd name="connsiteX11-1607" fmla="*/ 522686 w 1305333"/>
                  <a:gd name="connsiteY11-1608" fmla="*/ 1384922 h 1424419"/>
                  <a:gd name="connsiteX12-1609" fmla="*/ 94302 w 1305333"/>
                  <a:gd name="connsiteY12-1610" fmla="*/ 1158755 h 1424419"/>
                  <a:gd name="connsiteX13-1611" fmla="*/ 39429 w 1305333"/>
                  <a:gd name="connsiteY13-1612" fmla="*/ 1117635 h 1424419"/>
                  <a:gd name="connsiteX14-1613" fmla="*/ 667 w 1305333"/>
                  <a:gd name="connsiteY14-1614" fmla="*/ 999105 h 1424419"/>
                  <a:gd name="connsiteX15-1615" fmla="*/ 0 w 1305333"/>
                  <a:gd name="connsiteY15-1616" fmla="*/ 972364 h 1424419"/>
                  <a:gd name="connsiteX16-1617" fmla="*/ 2496 w 1305333"/>
                  <a:gd name="connsiteY16-1618" fmla="*/ 463106 h 1424419"/>
                  <a:gd name="connsiteX17-1619" fmla="*/ 2458 w 1305333"/>
                  <a:gd name="connsiteY17-1620" fmla="*/ 429563 h 1424419"/>
                  <a:gd name="connsiteX18-1621" fmla="*/ 75248 w 1305333"/>
                  <a:gd name="connsiteY18-1622" fmla="*/ 303202 h 1424419"/>
                  <a:gd name="connsiteX19-1623" fmla="*/ 106293 w 1305333"/>
                  <a:gd name="connsiteY19-1624" fmla="*/ 282597 h 1424419"/>
                  <a:gd name="connsiteX20-1625" fmla="*/ 541533 w 1305333"/>
                  <a:gd name="connsiteY20-1626" fmla="*/ 38110 h 1424419"/>
                  <a:gd name="connsiteX21-1627" fmla="*/ 653528 w 1305333"/>
                  <a:gd name="connsiteY21-1628" fmla="*/ 0 h 1424419"/>
                  <a:gd name="connsiteX0-1629" fmla="*/ 653528 w 1305333"/>
                  <a:gd name="connsiteY0-1630" fmla="*/ 0 h 1424419"/>
                  <a:gd name="connsiteX1-1631" fmla="*/ 757287 w 1305333"/>
                  <a:gd name="connsiteY1-1632" fmla="*/ 32444 h 1424419"/>
                  <a:gd name="connsiteX2-1633" fmla="*/ 1206876 w 1305333"/>
                  <a:gd name="connsiteY2-1634" fmla="*/ 284945 h 1424419"/>
                  <a:gd name="connsiteX3-1635" fmla="*/ 1237706 w 1305333"/>
                  <a:gd name="connsiteY3-1636" fmla="*/ 306775 h 1424419"/>
                  <a:gd name="connsiteX4-1637" fmla="*/ 1301712 w 1305333"/>
                  <a:gd name="connsiteY4-1638" fmla="*/ 442384 h 1424419"/>
                  <a:gd name="connsiteX5-1639" fmla="*/ 1303099 w 1305333"/>
                  <a:gd name="connsiteY5-1640" fmla="*/ 495558 h 1424419"/>
                  <a:gd name="connsiteX6-1641" fmla="*/ 1303099 w 1305333"/>
                  <a:gd name="connsiteY6-1642" fmla="*/ 952393 h 1424419"/>
                  <a:gd name="connsiteX7-1643" fmla="*/ 1302599 w 1305333"/>
                  <a:gd name="connsiteY7-1644" fmla="*/ 1003650 h 1424419"/>
                  <a:gd name="connsiteX8-1645" fmla="*/ 1227376 w 1305333"/>
                  <a:gd name="connsiteY8-1646" fmla="*/ 1152027 h 1424419"/>
                  <a:gd name="connsiteX9-1647" fmla="*/ 1172881 w 1305333"/>
                  <a:gd name="connsiteY9-1648" fmla="*/ 1179342 h 1424419"/>
                  <a:gd name="connsiteX10-1649" fmla="*/ 792288 w 1305333"/>
                  <a:gd name="connsiteY10-1650" fmla="*/ 1385653 h 1424419"/>
                  <a:gd name="connsiteX11-1651" fmla="*/ 522686 w 1305333"/>
                  <a:gd name="connsiteY11-1652" fmla="*/ 1384922 h 1424419"/>
                  <a:gd name="connsiteX12-1653" fmla="*/ 94302 w 1305333"/>
                  <a:gd name="connsiteY12-1654" fmla="*/ 1158755 h 1424419"/>
                  <a:gd name="connsiteX13-1655" fmla="*/ 39429 w 1305333"/>
                  <a:gd name="connsiteY13-1656" fmla="*/ 1117635 h 1424419"/>
                  <a:gd name="connsiteX14-1657" fmla="*/ 667 w 1305333"/>
                  <a:gd name="connsiteY14-1658" fmla="*/ 999105 h 1424419"/>
                  <a:gd name="connsiteX15-1659" fmla="*/ 0 w 1305333"/>
                  <a:gd name="connsiteY15-1660" fmla="*/ 972364 h 1424419"/>
                  <a:gd name="connsiteX16-1661" fmla="*/ 2496 w 1305333"/>
                  <a:gd name="connsiteY16-1662" fmla="*/ 463106 h 1424419"/>
                  <a:gd name="connsiteX17-1663" fmla="*/ 2458 w 1305333"/>
                  <a:gd name="connsiteY17-1664" fmla="*/ 429563 h 1424419"/>
                  <a:gd name="connsiteX18-1665" fmla="*/ 75248 w 1305333"/>
                  <a:gd name="connsiteY18-1666" fmla="*/ 303202 h 1424419"/>
                  <a:gd name="connsiteX19-1667" fmla="*/ 106293 w 1305333"/>
                  <a:gd name="connsiteY19-1668" fmla="*/ 282597 h 1424419"/>
                  <a:gd name="connsiteX20-1669" fmla="*/ 541533 w 1305333"/>
                  <a:gd name="connsiteY20-1670" fmla="*/ 38110 h 1424419"/>
                  <a:gd name="connsiteX21-1671" fmla="*/ 653528 w 1305333"/>
                  <a:gd name="connsiteY21-1672" fmla="*/ 0 h 1424419"/>
                  <a:gd name="connsiteX0-1673" fmla="*/ 653528 w 1305080"/>
                  <a:gd name="connsiteY0-1674" fmla="*/ 0 h 1424419"/>
                  <a:gd name="connsiteX1-1675" fmla="*/ 757287 w 1305080"/>
                  <a:gd name="connsiteY1-1676" fmla="*/ 32444 h 1424419"/>
                  <a:gd name="connsiteX2-1677" fmla="*/ 1206876 w 1305080"/>
                  <a:gd name="connsiteY2-1678" fmla="*/ 284945 h 1424419"/>
                  <a:gd name="connsiteX3-1679" fmla="*/ 1237706 w 1305080"/>
                  <a:gd name="connsiteY3-1680" fmla="*/ 306775 h 1424419"/>
                  <a:gd name="connsiteX4-1681" fmla="*/ 1301712 w 1305080"/>
                  <a:gd name="connsiteY4-1682" fmla="*/ 442384 h 1424419"/>
                  <a:gd name="connsiteX5-1683" fmla="*/ 1303099 w 1305080"/>
                  <a:gd name="connsiteY5-1684" fmla="*/ 495558 h 1424419"/>
                  <a:gd name="connsiteX6-1685" fmla="*/ 1301746 w 1305080"/>
                  <a:gd name="connsiteY6-1686" fmla="*/ 953747 h 1424419"/>
                  <a:gd name="connsiteX7-1687" fmla="*/ 1302599 w 1305080"/>
                  <a:gd name="connsiteY7-1688" fmla="*/ 1003650 h 1424419"/>
                  <a:gd name="connsiteX8-1689" fmla="*/ 1227376 w 1305080"/>
                  <a:gd name="connsiteY8-1690" fmla="*/ 1152027 h 1424419"/>
                  <a:gd name="connsiteX9-1691" fmla="*/ 1172881 w 1305080"/>
                  <a:gd name="connsiteY9-1692" fmla="*/ 1179342 h 1424419"/>
                  <a:gd name="connsiteX10-1693" fmla="*/ 792288 w 1305080"/>
                  <a:gd name="connsiteY10-1694" fmla="*/ 1385653 h 1424419"/>
                  <a:gd name="connsiteX11-1695" fmla="*/ 522686 w 1305080"/>
                  <a:gd name="connsiteY11-1696" fmla="*/ 1384922 h 1424419"/>
                  <a:gd name="connsiteX12-1697" fmla="*/ 94302 w 1305080"/>
                  <a:gd name="connsiteY12-1698" fmla="*/ 1158755 h 1424419"/>
                  <a:gd name="connsiteX13-1699" fmla="*/ 39429 w 1305080"/>
                  <a:gd name="connsiteY13-1700" fmla="*/ 1117635 h 1424419"/>
                  <a:gd name="connsiteX14-1701" fmla="*/ 667 w 1305080"/>
                  <a:gd name="connsiteY14-1702" fmla="*/ 999105 h 1424419"/>
                  <a:gd name="connsiteX15-1703" fmla="*/ 0 w 1305080"/>
                  <a:gd name="connsiteY15-1704" fmla="*/ 972364 h 1424419"/>
                  <a:gd name="connsiteX16-1705" fmla="*/ 2496 w 1305080"/>
                  <a:gd name="connsiteY16-1706" fmla="*/ 463106 h 1424419"/>
                  <a:gd name="connsiteX17-1707" fmla="*/ 2458 w 1305080"/>
                  <a:gd name="connsiteY17-1708" fmla="*/ 429563 h 1424419"/>
                  <a:gd name="connsiteX18-1709" fmla="*/ 75248 w 1305080"/>
                  <a:gd name="connsiteY18-1710" fmla="*/ 303202 h 1424419"/>
                  <a:gd name="connsiteX19-1711" fmla="*/ 106293 w 1305080"/>
                  <a:gd name="connsiteY19-1712" fmla="*/ 282597 h 1424419"/>
                  <a:gd name="connsiteX20-1713" fmla="*/ 541533 w 1305080"/>
                  <a:gd name="connsiteY20-1714" fmla="*/ 38110 h 1424419"/>
                  <a:gd name="connsiteX21-1715" fmla="*/ 653528 w 1305080"/>
                  <a:gd name="connsiteY21-1716" fmla="*/ 0 h 1424419"/>
                  <a:gd name="connsiteX0-1717" fmla="*/ 653528 w 1305299"/>
                  <a:gd name="connsiteY0-1718" fmla="*/ 0 h 1424419"/>
                  <a:gd name="connsiteX1-1719" fmla="*/ 757287 w 1305299"/>
                  <a:gd name="connsiteY1-1720" fmla="*/ 32444 h 1424419"/>
                  <a:gd name="connsiteX2-1721" fmla="*/ 1206876 w 1305299"/>
                  <a:gd name="connsiteY2-1722" fmla="*/ 284945 h 1424419"/>
                  <a:gd name="connsiteX3-1723" fmla="*/ 1237706 w 1305299"/>
                  <a:gd name="connsiteY3-1724" fmla="*/ 306775 h 1424419"/>
                  <a:gd name="connsiteX4-1725" fmla="*/ 1301712 w 1305299"/>
                  <a:gd name="connsiteY4-1726" fmla="*/ 442384 h 1424419"/>
                  <a:gd name="connsiteX5-1727" fmla="*/ 1303099 w 1305299"/>
                  <a:gd name="connsiteY5-1728" fmla="*/ 495558 h 1424419"/>
                  <a:gd name="connsiteX6-1729" fmla="*/ 1301746 w 1305299"/>
                  <a:gd name="connsiteY6-1730" fmla="*/ 953747 h 1424419"/>
                  <a:gd name="connsiteX7-1731" fmla="*/ 1302599 w 1305299"/>
                  <a:gd name="connsiteY7-1732" fmla="*/ 1003650 h 1424419"/>
                  <a:gd name="connsiteX8-1733" fmla="*/ 1227376 w 1305299"/>
                  <a:gd name="connsiteY8-1734" fmla="*/ 1152027 h 1424419"/>
                  <a:gd name="connsiteX9-1735" fmla="*/ 1172881 w 1305299"/>
                  <a:gd name="connsiteY9-1736" fmla="*/ 1179342 h 1424419"/>
                  <a:gd name="connsiteX10-1737" fmla="*/ 792288 w 1305299"/>
                  <a:gd name="connsiteY10-1738" fmla="*/ 1385653 h 1424419"/>
                  <a:gd name="connsiteX11-1739" fmla="*/ 522686 w 1305299"/>
                  <a:gd name="connsiteY11-1740" fmla="*/ 1384922 h 1424419"/>
                  <a:gd name="connsiteX12-1741" fmla="*/ 94302 w 1305299"/>
                  <a:gd name="connsiteY12-1742" fmla="*/ 1158755 h 1424419"/>
                  <a:gd name="connsiteX13-1743" fmla="*/ 39429 w 1305299"/>
                  <a:gd name="connsiteY13-1744" fmla="*/ 1117635 h 1424419"/>
                  <a:gd name="connsiteX14-1745" fmla="*/ 667 w 1305299"/>
                  <a:gd name="connsiteY14-1746" fmla="*/ 999105 h 1424419"/>
                  <a:gd name="connsiteX15-1747" fmla="*/ 0 w 1305299"/>
                  <a:gd name="connsiteY15-1748" fmla="*/ 972364 h 1424419"/>
                  <a:gd name="connsiteX16-1749" fmla="*/ 2496 w 1305299"/>
                  <a:gd name="connsiteY16-1750" fmla="*/ 463106 h 1424419"/>
                  <a:gd name="connsiteX17-1751" fmla="*/ 2458 w 1305299"/>
                  <a:gd name="connsiteY17-1752" fmla="*/ 429563 h 1424419"/>
                  <a:gd name="connsiteX18-1753" fmla="*/ 75248 w 1305299"/>
                  <a:gd name="connsiteY18-1754" fmla="*/ 303202 h 1424419"/>
                  <a:gd name="connsiteX19-1755" fmla="*/ 106293 w 1305299"/>
                  <a:gd name="connsiteY19-1756" fmla="*/ 282597 h 1424419"/>
                  <a:gd name="connsiteX20-1757" fmla="*/ 541533 w 1305299"/>
                  <a:gd name="connsiteY20-1758" fmla="*/ 38110 h 1424419"/>
                  <a:gd name="connsiteX21-1759" fmla="*/ 653528 w 1305299"/>
                  <a:gd name="connsiteY21-1760" fmla="*/ 0 h 1424419"/>
                  <a:gd name="connsiteX0-1761" fmla="*/ 653528 w 1306646"/>
                  <a:gd name="connsiteY0-1762" fmla="*/ 0 h 1424419"/>
                  <a:gd name="connsiteX1-1763" fmla="*/ 757287 w 1306646"/>
                  <a:gd name="connsiteY1-1764" fmla="*/ 32444 h 1424419"/>
                  <a:gd name="connsiteX2-1765" fmla="*/ 1206876 w 1306646"/>
                  <a:gd name="connsiteY2-1766" fmla="*/ 284945 h 1424419"/>
                  <a:gd name="connsiteX3-1767" fmla="*/ 1237706 w 1306646"/>
                  <a:gd name="connsiteY3-1768" fmla="*/ 306775 h 1424419"/>
                  <a:gd name="connsiteX4-1769" fmla="*/ 1301712 w 1306646"/>
                  <a:gd name="connsiteY4-1770" fmla="*/ 442384 h 1424419"/>
                  <a:gd name="connsiteX5-1771" fmla="*/ 1303099 w 1306646"/>
                  <a:gd name="connsiteY5-1772" fmla="*/ 495558 h 1424419"/>
                  <a:gd name="connsiteX6-1773" fmla="*/ 1301746 w 1306646"/>
                  <a:gd name="connsiteY6-1774" fmla="*/ 953747 h 1424419"/>
                  <a:gd name="connsiteX7-1775" fmla="*/ 1302599 w 1306646"/>
                  <a:gd name="connsiteY7-1776" fmla="*/ 1003650 h 1424419"/>
                  <a:gd name="connsiteX8-1777" fmla="*/ 1227376 w 1306646"/>
                  <a:gd name="connsiteY8-1778" fmla="*/ 1152027 h 1424419"/>
                  <a:gd name="connsiteX9-1779" fmla="*/ 1172881 w 1306646"/>
                  <a:gd name="connsiteY9-1780" fmla="*/ 1179342 h 1424419"/>
                  <a:gd name="connsiteX10-1781" fmla="*/ 792288 w 1306646"/>
                  <a:gd name="connsiteY10-1782" fmla="*/ 1385653 h 1424419"/>
                  <a:gd name="connsiteX11-1783" fmla="*/ 522686 w 1306646"/>
                  <a:gd name="connsiteY11-1784" fmla="*/ 1384922 h 1424419"/>
                  <a:gd name="connsiteX12-1785" fmla="*/ 94302 w 1306646"/>
                  <a:gd name="connsiteY12-1786" fmla="*/ 1158755 h 1424419"/>
                  <a:gd name="connsiteX13-1787" fmla="*/ 39429 w 1306646"/>
                  <a:gd name="connsiteY13-1788" fmla="*/ 1117635 h 1424419"/>
                  <a:gd name="connsiteX14-1789" fmla="*/ 667 w 1306646"/>
                  <a:gd name="connsiteY14-1790" fmla="*/ 999105 h 1424419"/>
                  <a:gd name="connsiteX15-1791" fmla="*/ 0 w 1306646"/>
                  <a:gd name="connsiteY15-1792" fmla="*/ 972364 h 1424419"/>
                  <a:gd name="connsiteX16-1793" fmla="*/ 2496 w 1306646"/>
                  <a:gd name="connsiteY16-1794" fmla="*/ 463106 h 1424419"/>
                  <a:gd name="connsiteX17-1795" fmla="*/ 2458 w 1306646"/>
                  <a:gd name="connsiteY17-1796" fmla="*/ 429563 h 1424419"/>
                  <a:gd name="connsiteX18-1797" fmla="*/ 75248 w 1306646"/>
                  <a:gd name="connsiteY18-1798" fmla="*/ 303202 h 1424419"/>
                  <a:gd name="connsiteX19-1799" fmla="*/ 106293 w 1306646"/>
                  <a:gd name="connsiteY19-1800" fmla="*/ 282597 h 1424419"/>
                  <a:gd name="connsiteX20-1801" fmla="*/ 541533 w 1306646"/>
                  <a:gd name="connsiteY20-1802" fmla="*/ 38110 h 1424419"/>
                  <a:gd name="connsiteX21-1803" fmla="*/ 653528 w 1306646"/>
                  <a:gd name="connsiteY21-1804" fmla="*/ 0 h 1424419"/>
                  <a:gd name="connsiteX0-1805" fmla="*/ 653528 w 1305299"/>
                  <a:gd name="connsiteY0-1806" fmla="*/ 0 h 1424419"/>
                  <a:gd name="connsiteX1-1807" fmla="*/ 757287 w 1305299"/>
                  <a:gd name="connsiteY1-1808" fmla="*/ 32444 h 1424419"/>
                  <a:gd name="connsiteX2-1809" fmla="*/ 1206876 w 1305299"/>
                  <a:gd name="connsiteY2-1810" fmla="*/ 284945 h 1424419"/>
                  <a:gd name="connsiteX3-1811" fmla="*/ 1237706 w 1305299"/>
                  <a:gd name="connsiteY3-1812" fmla="*/ 306775 h 1424419"/>
                  <a:gd name="connsiteX4-1813" fmla="*/ 1301712 w 1305299"/>
                  <a:gd name="connsiteY4-1814" fmla="*/ 442384 h 1424419"/>
                  <a:gd name="connsiteX5-1815" fmla="*/ 1303099 w 1305299"/>
                  <a:gd name="connsiteY5-1816" fmla="*/ 495558 h 1424419"/>
                  <a:gd name="connsiteX6-1817" fmla="*/ 1301746 w 1305299"/>
                  <a:gd name="connsiteY6-1818" fmla="*/ 953747 h 1424419"/>
                  <a:gd name="connsiteX7-1819" fmla="*/ 1302599 w 1305299"/>
                  <a:gd name="connsiteY7-1820" fmla="*/ 1003650 h 1424419"/>
                  <a:gd name="connsiteX8-1821" fmla="*/ 1227376 w 1305299"/>
                  <a:gd name="connsiteY8-1822" fmla="*/ 1152027 h 1424419"/>
                  <a:gd name="connsiteX9-1823" fmla="*/ 1172881 w 1305299"/>
                  <a:gd name="connsiteY9-1824" fmla="*/ 1179342 h 1424419"/>
                  <a:gd name="connsiteX10-1825" fmla="*/ 792288 w 1305299"/>
                  <a:gd name="connsiteY10-1826" fmla="*/ 1385653 h 1424419"/>
                  <a:gd name="connsiteX11-1827" fmla="*/ 522686 w 1305299"/>
                  <a:gd name="connsiteY11-1828" fmla="*/ 1384922 h 1424419"/>
                  <a:gd name="connsiteX12-1829" fmla="*/ 94302 w 1305299"/>
                  <a:gd name="connsiteY12-1830" fmla="*/ 1158755 h 1424419"/>
                  <a:gd name="connsiteX13-1831" fmla="*/ 39429 w 1305299"/>
                  <a:gd name="connsiteY13-1832" fmla="*/ 1117635 h 1424419"/>
                  <a:gd name="connsiteX14-1833" fmla="*/ 667 w 1305299"/>
                  <a:gd name="connsiteY14-1834" fmla="*/ 999105 h 1424419"/>
                  <a:gd name="connsiteX15-1835" fmla="*/ 0 w 1305299"/>
                  <a:gd name="connsiteY15-1836" fmla="*/ 972364 h 1424419"/>
                  <a:gd name="connsiteX16-1837" fmla="*/ 2496 w 1305299"/>
                  <a:gd name="connsiteY16-1838" fmla="*/ 463106 h 1424419"/>
                  <a:gd name="connsiteX17-1839" fmla="*/ 2458 w 1305299"/>
                  <a:gd name="connsiteY17-1840" fmla="*/ 429563 h 1424419"/>
                  <a:gd name="connsiteX18-1841" fmla="*/ 75248 w 1305299"/>
                  <a:gd name="connsiteY18-1842" fmla="*/ 303202 h 1424419"/>
                  <a:gd name="connsiteX19-1843" fmla="*/ 106293 w 1305299"/>
                  <a:gd name="connsiteY19-1844" fmla="*/ 282597 h 1424419"/>
                  <a:gd name="connsiteX20-1845" fmla="*/ 541533 w 1305299"/>
                  <a:gd name="connsiteY20-1846" fmla="*/ 38110 h 1424419"/>
                  <a:gd name="connsiteX21-1847" fmla="*/ 653528 w 1305299"/>
                  <a:gd name="connsiteY21-1848" fmla="*/ 0 h 1424419"/>
                  <a:gd name="connsiteX0-1849" fmla="*/ 653528 w 1304127"/>
                  <a:gd name="connsiteY0-1850" fmla="*/ 0 h 1424419"/>
                  <a:gd name="connsiteX1-1851" fmla="*/ 757287 w 1304127"/>
                  <a:gd name="connsiteY1-1852" fmla="*/ 32444 h 1424419"/>
                  <a:gd name="connsiteX2-1853" fmla="*/ 1206876 w 1304127"/>
                  <a:gd name="connsiteY2-1854" fmla="*/ 284945 h 1424419"/>
                  <a:gd name="connsiteX3-1855" fmla="*/ 1237706 w 1304127"/>
                  <a:gd name="connsiteY3-1856" fmla="*/ 306775 h 1424419"/>
                  <a:gd name="connsiteX4-1857" fmla="*/ 1301712 w 1304127"/>
                  <a:gd name="connsiteY4-1858" fmla="*/ 442384 h 1424419"/>
                  <a:gd name="connsiteX5-1859" fmla="*/ 1303099 w 1304127"/>
                  <a:gd name="connsiteY5-1860" fmla="*/ 495558 h 1424419"/>
                  <a:gd name="connsiteX6-1861" fmla="*/ 1301746 w 1304127"/>
                  <a:gd name="connsiteY6-1862" fmla="*/ 953747 h 1424419"/>
                  <a:gd name="connsiteX7-1863" fmla="*/ 1302599 w 1304127"/>
                  <a:gd name="connsiteY7-1864" fmla="*/ 1003650 h 1424419"/>
                  <a:gd name="connsiteX8-1865" fmla="*/ 1227376 w 1304127"/>
                  <a:gd name="connsiteY8-1866" fmla="*/ 1152027 h 1424419"/>
                  <a:gd name="connsiteX9-1867" fmla="*/ 1172881 w 1304127"/>
                  <a:gd name="connsiteY9-1868" fmla="*/ 1179342 h 1424419"/>
                  <a:gd name="connsiteX10-1869" fmla="*/ 792288 w 1304127"/>
                  <a:gd name="connsiteY10-1870" fmla="*/ 1385653 h 1424419"/>
                  <a:gd name="connsiteX11-1871" fmla="*/ 522686 w 1304127"/>
                  <a:gd name="connsiteY11-1872" fmla="*/ 1384922 h 1424419"/>
                  <a:gd name="connsiteX12-1873" fmla="*/ 94302 w 1304127"/>
                  <a:gd name="connsiteY12-1874" fmla="*/ 1158755 h 1424419"/>
                  <a:gd name="connsiteX13-1875" fmla="*/ 39429 w 1304127"/>
                  <a:gd name="connsiteY13-1876" fmla="*/ 1117635 h 1424419"/>
                  <a:gd name="connsiteX14-1877" fmla="*/ 667 w 1304127"/>
                  <a:gd name="connsiteY14-1878" fmla="*/ 999105 h 1424419"/>
                  <a:gd name="connsiteX15-1879" fmla="*/ 0 w 1304127"/>
                  <a:gd name="connsiteY15-1880" fmla="*/ 972364 h 1424419"/>
                  <a:gd name="connsiteX16-1881" fmla="*/ 2496 w 1304127"/>
                  <a:gd name="connsiteY16-1882" fmla="*/ 463106 h 1424419"/>
                  <a:gd name="connsiteX17-1883" fmla="*/ 2458 w 1304127"/>
                  <a:gd name="connsiteY17-1884" fmla="*/ 429563 h 1424419"/>
                  <a:gd name="connsiteX18-1885" fmla="*/ 75248 w 1304127"/>
                  <a:gd name="connsiteY18-1886" fmla="*/ 303202 h 1424419"/>
                  <a:gd name="connsiteX19-1887" fmla="*/ 106293 w 1304127"/>
                  <a:gd name="connsiteY19-1888" fmla="*/ 282597 h 1424419"/>
                  <a:gd name="connsiteX20-1889" fmla="*/ 541533 w 1304127"/>
                  <a:gd name="connsiteY20-1890" fmla="*/ 38110 h 1424419"/>
                  <a:gd name="connsiteX21-1891" fmla="*/ 653528 w 1304127"/>
                  <a:gd name="connsiteY21-1892" fmla="*/ 0 h 1424419"/>
                  <a:gd name="connsiteX0-1893" fmla="*/ 653528 w 1306101"/>
                  <a:gd name="connsiteY0-1894" fmla="*/ 0 h 1424419"/>
                  <a:gd name="connsiteX1-1895" fmla="*/ 757287 w 1306101"/>
                  <a:gd name="connsiteY1-1896" fmla="*/ 32444 h 1424419"/>
                  <a:gd name="connsiteX2-1897" fmla="*/ 1206876 w 1306101"/>
                  <a:gd name="connsiteY2-1898" fmla="*/ 284945 h 1424419"/>
                  <a:gd name="connsiteX3-1899" fmla="*/ 1237706 w 1306101"/>
                  <a:gd name="connsiteY3-1900" fmla="*/ 306775 h 1424419"/>
                  <a:gd name="connsiteX4-1901" fmla="*/ 1305773 w 1306101"/>
                  <a:gd name="connsiteY4-1902" fmla="*/ 442384 h 1424419"/>
                  <a:gd name="connsiteX5-1903" fmla="*/ 1303099 w 1306101"/>
                  <a:gd name="connsiteY5-1904" fmla="*/ 495558 h 1424419"/>
                  <a:gd name="connsiteX6-1905" fmla="*/ 1301746 w 1306101"/>
                  <a:gd name="connsiteY6-1906" fmla="*/ 953747 h 1424419"/>
                  <a:gd name="connsiteX7-1907" fmla="*/ 1302599 w 1306101"/>
                  <a:gd name="connsiteY7-1908" fmla="*/ 1003650 h 1424419"/>
                  <a:gd name="connsiteX8-1909" fmla="*/ 1227376 w 1306101"/>
                  <a:gd name="connsiteY8-1910" fmla="*/ 1152027 h 1424419"/>
                  <a:gd name="connsiteX9-1911" fmla="*/ 1172881 w 1306101"/>
                  <a:gd name="connsiteY9-1912" fmla="*/ 1179342 h 1424419"/>
                  <a:gd name="connsiteX10-1913" fmla="*/ 792288 w 1306101"/>
                  <a:gd name="connsiteY10-1914" fmla="*/ 1385653 h 1424419"/>
                  <a:gd name="connsiteX11-1915" fmla="*/ 522686 w 1306101"/>
                  <a:gd name="connsiteY11-1916" fmla="*/ 1384922 h 1424419"/>
                  <a:gd name="connsiteX12-1917" fmla="*/ 94302 w 1306101"/>
                  <a:gd name="connsiteY12-1918" fmla="*/ 1158755 h 1424419"/>
                  <a:gd name="connsiteX13-1919" fmla="*/ 39429 w 1306101"/>
                  <a:gd name="connsiteY13-1920" fmla="*/ 1117635 h 1424419"/>
                  <a:gd name="connsiteX14-1921" fmla="*/ 667 w 1306101"/>
                  <a:gd name="connsiteY14-1922" fmla="*/ 999105 h 1424419"/>
                  <a:gd name="connsiteX15-1923" fmla="*/ 0 w 1306101"/>
                  <a:gd name="connsiteY15-1924" fmla="*/ 972364 h 1424419"/>
                  <a:gd name="connsiteX16-1925" fmla="*/ 2496 w 1306101"/>
                  <a:gd name="connsiteY16-1926" fmla="*/ 463106 h 1424419"/>
                  <a:gd name="connsiteX17-1927" fmla="*/ 2458 w 1306101"/>
                  <a:gd name="connsiteY17-1928" fmla="*/ 429563 h 1424419"/>
                  <a:gd name="connsiteX18-1929" fmla="*/ 75248 w 1306101"/>
                  <a:gd name="connsiteY18-1930" fmla="*/ 303202 h 1424419"/>
                  <a:gd name="connsiteX19-1931" fmla="*/ 106293 w 1306101"/>
                  <a:gd name="connsiteY19-1932" fmla="*/ 282597 h 1424419"/>
                  <a:gd name="connsiteX20-1933" fmla="*/ 541533 w 1306101"/>
                  <a:gd name="connsiteY20-1934" fmla="*/ 38110 h 1424419"/>
                  <a:gd name="connsiteX21-1935" fmla="*/ 653528 w 1306101"/>
                  <a:gd name="connsiteY21-1936" fmla="*/ 0 h 1424419"/>
                  <a:gd name="connsiteX0-1937" fmla="*/ 653528 w 1304819"/>
                  <a:gd name="connsiteY0-1938" fmla="*/ 0 h 1424419"/>
                  <a:gd name="connsiteX1-1939" fmla="*/ 757287 w 1304819"/>
                  <a:gd name="connsiteY1-1940" fmla="*/ 32444 h 1424419"/>
                  <a:gd name="connsiteX2-1941" fmla="*/ 1206876 w 1304819"/>
                  <a:gd name="connsiteY2-1942" fmla="*/ 284945 h 1424419"/>
                  <a:gd name="connsiteX3-1943" fmla="*/ 1237706 w 1304819"/>
                  <a:gd name="connsiteY3-1944" fmla="*/ 306775 h 1424419"/>
                  <a:gd name="connsiteX4-1945" fmla="*/ 1304420 w 1304819"/>
                  <a:gd name="connsiteY4-1946" fmla="*/ 434263 h 1424419"/>
                  <a:gd name="connsiteX5-1947" fmla="*/ 1303099 w 1304819"/>
                  <a:gd name="connsiteY5-1948" fmla="*/ 495558 h 1424419"/>
                  <a:gd name="connsiteX6-1949" fmla="*/ 1301746 w 1304819"/>
                  <a:gd name="connsiteY6-1950" fmla="*/ 953747 h 1424419"/>
                  <a:gd name="connsiteX7-1951" fmla="*/ 1302599 w 1304819"/>
                  <a:gd name="connsiteY7-1952" fmla="*/ 1003650 h 1424419"/>
                  <a:gd name="connsiteX8-1953" fmla="*/ 1227376 w 1304819"/>
                  <a:gd name="connsiteY8-1954" fmla="*/ 1152027 h 1424419"/>
                  <a:gd name="connsiteX9-1955" fmla="*/ 1172881 w 1304819"/>
                  <a:gd name="connsiteY9-1956" fmla="*/ 1179342 h 1424419"/>
                  <a:gd name="connsiteX10-1957" fmla="*/ 792288 w 1304819"/>
                  <a:gd name="connsiteY10-1958" fmla="*/ 1385653 h 1424419"/>
                  <a:gd name="connsiteX11-1959" fmla="*/ 522686 w 1304819"/>
                  <a:gd name="connsiteY11-1960" fmla="*/ 1384922 h 1424419"/>
                  <a:gd name="connsiteX12-1961" fmla="*/ 94302 w 1304819"/>
                  <a:gd name="connsiteY12-1962" fmla="*/ 1158755 h 1424419"/>
                  <a:gd name="connsiteX13-1963" fmla="*/ 39429 w 1304819"/>
                  <a:gd name="connsiteY13-1964" fmla="*/ 1117635 h 1424419"/>
                  <a:gd name="connsiteX14-1965" fmla="*/ 667 w 1304819"/>
                  <a:gd name="connsiteY14-1966" fmla="*/ 999105 h 1424419"/>
                  <a:gd name="connsiteX15-1967" fmla="*/ 0 w 1304819"/>
                  <a:gd name="connsiteY15-1968" fmla="*/ 972364 h 1424419"/>
                  <a:gd name="connsiteX16-1969" fmla="*/ 2496 w 1304819"/>
                  <a:gd name="connsiteY16-1970" fmla="*/ 463106 h 1424419"/>
                  <a:gd name="connsiteX17-1971" fmla="*/ 2458 w 1304819"/>
                  <a:gd name="connsiteY17-1972" fmla="*/ 429563 h 1424419"/>
                  <a:gd name="connsiteX18-1973" fmla="*/ 75248 w 1304819"/>
                  <a:gd name="connsiteY18-1974" fmla="*/ 303202 h 1424419"/>
                  <a:gd name="connsiteX19-1975" fmla="*/ 106293 w 1304819"/>
                  <a:gd name="connsiteY19-1976" fmla="*/ 282597 h 1424419"/>
                  <a:gd name="connsiteX20-1977" fmla="*/ 541533 w 1304819"/>
                  <a:gd name="connsiteY20-1978" fmla="*/ 38110 h 1424419"/>
                  <a:gd name="connsiteX21-1979" fmla="*/ 653528 w 1304819"/>
                  <a:gd name="connsiteY21-1980" fmla="*/ 0 h 1424419"/>
                  <a:gd name="connsiteX0-1981" fmla="*/ 653528 w 1306525"/>
                  <a:gd name="connsiteY0-1982" fmla="*/ 0 h 1424419"/>
                  <a:gd name="connsiteX1-1983" fmla="*/ 757287 w 1306525"/>
                  <a:gd name="connsiteY1-1984" fmla="*/ 32444 h 1424419"/>
                  <a:gd name="connsiteX2-1985" fmla="*/ 1206876 w 1306525"/>
                  <a:gd name="connsiteY2-1986" fmla="*/ 284945 h 1424419"/>
                  <a:gd name="connsiteX3-1987" fmla="*/ 1237706 w 1306525"/>
                  <a:gd name="connsiteY3-1988" fmla="*/ 306775 h 1424419"/>
                  <a:gd name="connsiteX4-1989" fmla="*/ 1304420 w 1306525"/>
                  <a:gd name="connsiteY4-1990" fmla="*/ 434263 h 1424419"/>
                  <a:gd name="connsiteX5-1991" fmla="*/ 1305806 w 1306525"/>
                  <a:gd name="connsiteY5-1992" fmla="*/ 519922 h 1424419"/>
                  <a:gd name="connsiteX6-1993" fmla="*/ 1301746 w 1306525"/>
                  <a:gd name="connsiteY6-1994" fmla="*/ 953747 h 1424419"/>
                  <a:gd name="connsiteX7-1995" fmla="*/ 1302599 w 1306525"/>
                  <a:gd name="connsiteY7-1996" fmla="*/ 1003650 h 1424419"/>
                  <a:gd name="connsiteX8-1997" fmla="*/ 1227376 w 1306525"/>
                  <a:gd name="connsiteY8-1998" fmla="*/ 1152027 h 1424419"/>
                  <a:gd name="connsiteX9-1999" fmla="*/ 1172881 w 1306525"/>
                  <a:gd name="connsiteY9-2000" fmla="*/ 1179342 h 1424419"/>
                  <a:gd name="connsiteX10-2001" fmla="*/ 792288 w 1306525"/>
                  <a:gd name="connsiteY10-2002" fmla="*/ 1385653 h 1424419"/>
                  <a:gd name="connsiteX11-2003" fmla="*/ 522686 w 1306525"/>
                  <a:gd name="connsiteY11-2004" fmla="*/ 1384922 h 1424419"/>
                  <a:gd name="connsiteX12-2005" fmla="*/ 94302 w 1306525"/>
                  <a:gd name="connsiteY12-2006" fmla="*/ 1158755 h 1424419"/>
                  <a:gd name="connsiteX13-2007" fmla="*/ 39429 w 1306525"/>
                  <a:gd name="connsiteY13-2008" fmla="*/ 1117635 h 1424419"/>
                  <a:gd name="connsiteX14-2009" fmla="*/ 667 w 1306525"/>
                  <a:gd name="connsiteY14-2010" fmla="*/ 999105 h 1424419"/>
                  <a:gd name="connsiteX15-2011" fmla="*/ 0 w 1306525"/>
                  <a:gd name="connsiteY15-2012" fmla="*/ 972364 h 1424419"/>
                  <a:gd name="connsiteX16-2013" fmla="*/ 2496 w 1306525"/>
                  <a:gd name="connsiteY16-2014" fmla="*/ 463106 h 1424419"/>
                  <a:gd name="connsiteX17-2015" fmla="*/ 2458 w 1306525"/>
                  <a:gd name="connsiteY17-2016" fmla="*/ 429563 h 1424419"/>
                  <a:gd name="connsiteX18-2017" fmla="*/ 75248 w 1306525"/>
                  <a:gd name="connsiteY18-2018" fmla="*/ 303202 h 1424419"/>
                  <a:gd name="connsiteX19-2019" fmla="*/ 106293 w 1306525"/>
                  <a:gd name="connsiteY19-2020" fmla="*/ 282597 h 1424419"/>
                  <a:gd name="connsiteX20-2021" fmla="*/ 541533 w 1306525"/>
                  <a:gd name="connsiteY20-2022" fmla="*/ 38110 h 1424419"/>
                  <a:gd name="connsiteX21-2023" fmla="*/ 653528 w 1306525"/>
                  <a:gd name="connsiteY21-2024" fmla="*/ 0 h 1424419"/>
                  <a:gd name="connsiteX0-2025" fmla="*/ 653528 w 1305814"/>
                  <a:gd name="connsiteY0-2026" fmla="*/ 0 h 1424419"/>
                  <a:gd name="connsiteX1-2027" fmla="*/ 757287 w 1305814"/>
                  <a:gd name="connsiteY1-2028" fmla="*/ 32444 h 1424419"/>
                  <a:gd name="connsiteX2-2029" fmla="*/ 1206876 w 1305814"/>
                  <a:gd name="connsiteY2-2030" fmla="*/ 284945 h 1424419"/>
                  <a:gd name="connsiteX3-2031" fmla="*/ 1237706 w 1305814"/>
                  <a:gd name="connsiteY3-2032" fmla="*/ 306775 h 1424419"/>
                  <a:gd name="connsiteX4-2033" fmla="*/ 1304420 w 1305814"/>
                  <a:gd name="connsiteY4-2034" fmla="*/ 434263 h 1424419"/>
                  <a:gd name="connsiteX5-2035" fmla="*/ 1305806 w 1305814"/>
                  <a:gd name="connsiteY5-2036" fmla="*/ 519922 h 1424419"/>
                  <a:gd name="connsiteX6-2037" fmla="*/ 1301746 w 1305814"/>
                  <a:gd name="connsiteY6-2038" fmla="*/ 953747 h 1424419"/>
                  <a:gd name="connsiteX7-2039" fmla="*/ 1302599 w 1305814"/>
                  <a:gd name="connsiteY7-2040" fmla="*/ 1003650 h 1424419"/>
                  <a:gd name="connsiteX8-2041" fmla="*/ 1227376 w 1305814"/>
                  <a:gd name="connsiteY8-2042" fmla="*/ 1152027 h 1424419"/>
                  <a:gd name="connsiteX9-2043" fmla="*/ 1172881 w 1305814"/>
                  <a:gd name="connsiteY9-2044" fmla="*/ 1179342 h 1424419"/>
                  <a:gd name="connsiteX10-2045" fmla="*/ 792288 w 1305814"/>
                  <a:gd name="connsiteY10-2046" fmla="*/ 1385653 h 1424419"/>
                  <a:gd name="connsiteX11-2047" fmla="*/ 522686 w 1305814"/>
                  <a:gd name="connsiteY11-2048" fmla="*/ 1384922 h 1424419"/>
                  <a:gd name="connsiteX12-2049" fmla="*/ 94302 w 1305814"/>
                  <a:gd name="connsiteY12-2050" fmla="*/ 1158755 h 1424419"/>
                  <a:gd name="connsiteX13-2051" fmla="*/ 39429 w 1305814"/>
                  <a:gd name="connsiteY13-2052" fmla="*/ 1117635 h 1424419"/>
                  <a:gd name="connsiteX14-2053" fmla="*/ 667 w 1305814"/>
                  <a:gd name="connsiteY14-2054" fmla="*/ 999105 h 1424419"/>
                  <a:gd name="connsiteX15-2055" fmla="*/ 0 w 1305814"/>
                  <a:gd name="connsiteY15-2056" fmla="*/ 972364 h 1424419"/>
                  <a:gd name="connsiteX16-2057" fmla="*/ 2496 w 1305814"/>
                  <a:gd name="connsiteY16-2058" fmla="*/ 463106 h 1424419"/>
                  <a:gd name="connsiteX17-2059" fmla="*/ 2458 w 1305814"/>
                  <a:gd name="connsiteY17-2060" fmla="*/ 429563 h 1424419"/>
                  <a:gd name="connsiteX18-2061" fmla="*/ 75248 w 1305814"/>
                  <a:gd name="connsiteY18-2062" fmla="*/ 303202 h 1424419"/>
                  <a:gd name="connsiteX19-2063" fmla="*/ 106293 w 1305814"/>
                  <a:gd name="connsiteY19-2064" fmla="*/ 282597 h 1424419"/>
                  <a:gd name="connsiteX20-2065" fmla="*/ 541533 w 1305814"/>
                  <a:gd name="connsiteY20-2066" fmla="*/ 38110 h 1424419"/>
                  <a:gd name="connsiteX21-2067" fmla="*/ 653528 w 1305814"/>
                  <a:gd name="connsiteY21-2068" fmla="*/ 0 h 1424419"/>
                  <a:gd name="connsiteX0-2069" fmla="*/ 653528 w 1305814"/>
                  <a:gd name="connsiteY0-2070" fmla="*/ 0 h 1424419"/>
                  <a:gd name="connsiteX1-2071" fmla="*/ 757287 w 1305814"/>
                  <a:gd name="connsiteY1-2072" fmla="*/ 32444 h 1424419"/>
                  <a:gd name="connsiteX2-2073" fmla="*/ 1206876 w 1305814"/>
                  <a:gd name="connsiteY2-2074" fmla="*/ 284945 h 1424419"/>
                  <a:gd name="connsiteX3-2075" fmla="*/ 1237706 w 1305814"/>
                  <a:gd name="connsiteY3-2076" fmla="*/ 306775 h 1424419"/>
                  <a:gd name="connsiteX4-2077" fmla="*/ 1304420 w 1305814"/>
                  <a:gd name="connsiteY4-2078" fmla="*/ 434263 h 1424419"/>
                  <a:gd name="connsiteX5-2079" fmla="*/ 1305806 w 1305814"/>
                  <a:gd name="connsiteY5-2080" fmla="*/ 519922 h 1424419"/>
                  <a:gd name="connsiteX6-2081" fmla="*/ 1301746 w 1305814"/>
                  <a:gd name="connsiteY6-2082" fmla="*/ 953747 h 1424419"/>
                  <a:gd name="connsiteX7-2083" fmla="*/ 1302599 w 1305814"/>
                  <a:gd name="connsiteY7-2084" fmla="*/ 1003650 h 1424419"/>
                  <a:gd name="connsiteX8-2085" fmla="*/ 1227376 w 1305814"/>
                  <a:gd name="connsiteY8-2086" fmla="*/ 1152027 h 1424419"/>
                  <a:gd name="connsiteX9-2087" fmla="*/ 1172881 w 1305814"/>
                  <a:gd name="connsiteY9-2088" fmla="*/ 1179342 h 1424419"/>
                  <a:gd name="connsiteX10-2089" fmla="*/ 792288 w 1305814"/>
                  <a:gd name="connsiteY10-2090" fmla="*/ 1385653 h 1424419"/>
                  <a:gd name="connsiteX11-2091" fmla="*/ 522686 w 1305814"/>
                  <a:gd name="connsiteY11-2092" fmla="*/ 1384922 h 1424419"/>
                  <a:gd name="connsiteX12-2093" fmla="*/ 94302 w 1305814"/>
                  <a:gd name="connsiteY12-2094" fmla="*/ 1158755 h 1424419"/>
                  <a:gd name="connsiteX13-2095" fmla="*/ 39429 w 1305814"/>
                  <a:gd name="connsiteY13-2096" fmla="*/ 1117635 h 1424419"/>
                  <a:gd name="connsiteX14-2097" fmla="*/ 667 w 1305814"/>
                  <a:gd name="connsiteY14-2098" fmla="*/ 999105 h 1424419"/>
                  <a:gd name="connsiteX15-2099" fmla="*/ 0 w 1305814"/>
                  <a:gd name="connsiteY15-2100" fmla="*/ 972364 h 1424419"/>
                  <a:gd name="connsiteX16-2101" fmla="*/ 2496 w 1305814"/>
                  <a:gd name="connsiteY16-2102" fmla="*/ 463106 h 1424419"/>
                  <a:gd name="connsiteX17-2103" fmla="*/ 2458 w 1305814"/>
                  <a:gd name="connsiteY17-2104" fmla="*/ 429563 h 1424419"/>
                  <a:gd name="connsiteX18-2105" fmla="*/ 75248 w 1305814"/>
                  <a:gd name="connsiteY18-2106" fmla="*/ 303202 h 1424419"/>
                  <a:gd name="connsiteX19-2107" fmla="*/ 106293 w 1305814"/>
                  <a:gd name="connsiteY19-2108" fmla="*/ 282597 h 1424419"/>
                  <a:gd name="connsiteX20-2109" fmla="*/ 541533 w 1305814"/>
                  <a:gd name="connsiteY20-2110" fmla="*/ 38110 h 1424419"/>
                  <a:gd name="connsiteX21-2111" fmla="*/ 653528 w 1305814"/>
                  <a:gd name="connsiteY21-2112" fmla="*/ 0 h 1424419"/>
                  <a:gd name="connsiteX0-2113" fmla="*/ 653528 w 1305814"/>
                  <a:gd name="connsiteY0-2114" fmla="*/ 0 h 1424419"/>
                  <a:gd name="connsiteX1-2115" fmla="*/ 757287 w 1305814"/>
                  <a:gd name="connsiteY1-2116" fmla="*/ 32444 h 1424419"/>
                  <a:gd name="connsiteX2-2117" fmla="*/ 1206876 w 1305814"/>
                  <a:gd name="connsiteY2-2118" fmla="*/ 284945 h 1424419"/>
                  <a:gd name="connsiteX3-2119" fmla="*/ 1237706 w 1305814"/>
                  <a:gd name="connsiteY3-2120" fmla="*/ 306775 h 1424419"/>
                  <a:gd name="connsiteX4-2121" fmla="*/ 1304420 w 1305814"/>
                  <a:gd name="connsiteY4-2122" fmla="*/ 434263 h 1424419"/>
                  <a:gd name="connsiteX5-2123" fmla="*/ 1305806 w 1305814"/>
                  <a:gd name="connsiteY5-2124" fmla="*/ 519922 h 1424419"/>
                  <a:gd name="connsiteX6-2125" fmla="*/ 1301746 w 1305814"/>
                  <a:gd name="connsiteY6-2126" fmla="*/ 953747 h 1424419"/>
                  <a:gd name="connsiteX7-2127" fmla="*/ 1302599 w 1305814"/>
                  <a:gd name="connsiteY7-2128" fmla="*/ 1003650 h 1424419"/>
                  <a:gd name="connsiteX8-2129" fmla="*/ 1227376 w 1305814"/>
                  <a:gd name="connsiteY8-2130" fmla="*/ 1152027 h 1424419"/>
                  <a:gd name="connsiteX9-2131" fmla="*/ 1174235 w 1305814"/>
                  <a:gd name="connsiteY9-2132" fmla="*/ 1184756 h 1424419"/>
                  <a:gd name="connsiteX10-2133" fmla="*/ 792288 w 1305814"/>
                  <a:gd name="connsiteY10-2134" fmla="*/ 1385653 h 1424419"/>
                  <a:gd name="connsiteX11-2135" fmla="*/ 522686 w 1305814"/>
                  <a:gd name="connsiteY11-2136" fmla="*/ 1384922 h 1424419"/>
                  <a:gd name="connsiteX12-2137" fmla="*/ 94302 w 1305814"/>
                  <a:gd name="connsiteY12-2138" fmla="*/ 1158755 h 1424419"/>
                  <a:gd name="connsiteX13-2139" fmla="*/ 39429 w 1305814"/>
                  <a:gd name="connsiteY13-2140" fmla="*/ 1117635 h 1424419"/>
                  <a:gd name="connsiteX14-2141" fmla="*/ 667 w 1305814"/>
                  <a:gd name="connsiteY14-2142" fmla="*/ 999105 h 1424419"/>
                  <a:gd name="connsiteX15-2143" fmla="*/ 0 w 1305814"/>
                  <a:gd name="connsiteY15-2144" fmla="*/ 972364 h 1424419"/>
                  <a:gd name="connsiteX16-2145" fmla="*/ 2496 w 1305814"/>
                  <a:gd name="connsiteY16-2146" fmla="*/ 463106 h 1424419"/>
                  <a:gd name="connsiteX17-2147" fmla="*/ 2458 w 1305814"/>
                  <a:gd name="connsiteY17-2148" fmla="*/ 429563 h 1424419"/>
                  <a:gd name="connsiteX18-2149" fmla="*/ 75248 w 1305814"/>
                  <a:gd name="connsiteY18-2150" fmla="*/ 303202 h 1424419"/>
                  <a:gd name="connsiteX19-2151" fmla="*/ 106293 w 1305814"/>
                  <a:gd name="connsiteY19-2152" fmla="*/ 282597 h 1424419"/>
                  <a:gd name="connsiteX20-2153" fmla="*/ 541533 w 1305814"/>
                  <a:gd name="connsiteY20-2154" fmla="*/ 38110 h 1424419"/>
                  <a:gd name="connsiteX21-2155" fmla="*/ 653528 w 1305814"/>
                  <a:gd name="connsiteY21-2156" fmla="*/ 0 h 1424419"/>
                  <a:gd name="connsiteX0-2157" fmla="*/ 653528 w 1305814"/>
                  <a:gd name="connsiteY0-2158" fmla="*/ 0 h 1424419"/>
                  <a:gd name="connsiteX1-2159" fmla="*/ 757287 w 1305814"/>
                  <a:gd name="connsiteY1-2160" fmla="*/ 32444 h 1424419"/>
                  <a:gd name="connsiteX2-2161" fmla="*/ 1206876 w 1305814"/>
                  <a:gd name="connsiteY2-2162" fmla="*/ 284945 h 1424419"/>
                  <a:gd name="connsiteX3-2163" fmla="*/ 1237706 w 1305814"/>
                  <a:gd name="connsiteY3-2164" fmla="*/ 306775 h 1424419"/>
                  <a:gd name="connsiteX4-2165" fmla="*/ 1304420 w 1305814"/>
                  <a:gd name="connsiteY4-2166" fmla="*/ 434263 h 1424419"/>
                  <a:gd name="connsiteX5-2167" fmla="*/ 1305806 w 1305814"/>
                  <a:gd name="connsiteY5-2168" fmla="*/ 519922 h 1424419"/>
                  <a:gd name="connsiteX6-2169" fmla="*/ 1301746 w 1305814"/>
                  <a:gd name="connsiteY6-2170" fmla="*/ 953747 h 1424419"/>
                  <a:gd name="connsiteX7-2171" fmla="*/ 1302599 w 1305814"/>
                  <a:gd name="connsiteY7-2172" fmla="*/ 1003650 h 1424419"/>
                  <a:gd name="connsiteX8-2173" fmla="*/ 1227376 w 1305814"/>
                  <a:gd name="connsiteY8-2174" fmla="*/ 1152027 h 1424419"/>
                  <a:gd name="connsiteX9-2175" fmla="*/ 1174235 w 1305814"/>
                  <a:gd name="connsiteY9-2176" fmla="*/ 1184756 h 1424419"/>
                  <a:gd name="connsiteX10-2177" fmla="*/ 792288 w 1305814"/>
                  <a:gd name="connsiteY10-2178" fmla="*/ 1385653 h 1424419"/>
                  <a:gd name="connsiteX11-2179" fmla="*/ 522686 w 1305814"/>
                  <a:gd name="connsiteY11-2180" fmla="*/ 1384922 h 1424419"/>
                  <a:gd name="connsiteX12-2181" fmla="*/ 94302 w 1305814"/>
                  <a:gd name="connsiteY12-2182" fmla="*/ 1158755 h 1424419"/>
                  <a:gd name="connsiteX13-2183" fmla="*/ 39429 w 1305814"/>
                  <a:gd name="connsiteY13-2184" fmla="*/ 1117635 h 1424419"/>
                  <a:gd name="connsiteX14-2185" fmla="*/ 667 w 1305814"/>
                  <a:gd name="connsiteY14-2186" fmla="*/ 999105 h 1424419"/>
                  <a:gd name="connsiteX15-2187" fmla="*/ 0 w 1305814"/>
                  <a:gd name="connsiteY15-2188" fmla="*/ 972364 h 1424419"/>
                  <a:gd name="connsiteX16-2189" fmla="*/ 2496 w 1305814"/>
                  <a:gd name="connsiteY16-2190" fmla="*/ 463106 h 1424419"/>
                  <a:gd name="connsiteX17-2191" fmla="*/ 2458 w 1305814"/>
                  <a:gd name="connsiteY17-2192" fmla="*/ 429563 h 1424419"/>
                  <a:gd name="connsiteX18-2193" fmla="*/ 75248 w 1305814"/>
                  <a:gd name="connsiteY18-2194" fmla="*/ 303202 h 1424419"/>
                  <a:gd name="connsiteX19-2195" fmla="*/ 106293 w 1305814"/>
                  <a:gd name="connsiteY19-2196" fmla="*/ 282597 h 1424419"/>
                  <a:gd name="connsiteX20-2197" fmla="*/ 541533 w 1305814"/>
                  <a:gd name="connsiteY20-2198" fmla="*/ 38110 h 1424419"/>
                  <a:gd name="connsiteX21-2199" fmla="*/ 653528 w 1305814"/>
                  <a:gd name="connsiteY21-2200" fmla="*/ 0 h 1424419"/>
                  <a:gd name="connsiteX0-2201" fmla="*/ 653528 w 1305814"/>
                  <a:gd name="connsiteY0-2202" fmla="*/ 0 h 1427408"/>
                  <a:gd name="connsiteX1-2203" fmla="*/ 757287 w 1305814"/>
                  <a:gd name="connsiteY1-2204" fmla="*/ 32444 h 1427408"/>
                  <a:gd name="connsiteX2-2205" fmla="*/ 1206876 w 1305814"/>
                  <a:gd name="connsiteY2-2206" fmla="*/ 284945 h 1427408"/>
                  <a:gd name="connsiteX3-2207" fmla="*/ 1237706 w 1305814"/>
                  <a:gd name="connsiteY3-2208" fmla="*/ 306775 h 1427408"/>
                  <a:gd name="connsiteX4-2209" fmla="*/ 1304420 w 1305814"/>
                  <a:gd name="connsiteY4-2210" fmla="*/ 434263 h 1427408"/>
                  <a:gd name="connsiteX5-2211" fmla="*/ 1305806 w 1305814"/>
                  <a:gd name="connsiteY5-2212" fmla="*/ 519922 h 1427408"/>
                  <a:gd name="connsiteX6-2213" fmla="*/ 1301746 w 1305814"/>
                  <a:gd name="connsiteY6-2214" fmla="*/ 953747 h 1427408"/>
                  <a:gd name="connsiteX7-2215" fmla="*/ 1302599 w 1305814"/>
                  <a:gd name="connsiteY7-2216" fmla="*/ 1003650 h 1427408"/>
                  <a:gd name="connsiteX8-2217" fmla="*/ 1227376 w 1305814"/>
                  <a:gd name="connsiteY8-2218" fmla="*/ 1152027 h 1427408"/>
                  <a:gd name="connsiteX9-2219" fmla="*/ 1174235 w 1305814"/>
                  <a:gd name="connsiteY9-2220" fmla="*/ 1184756 h 1427408"/>
                  <a:gd name="connsiteX10-2221" fmla="*/ 792288 w 1305814"/>
                  <a:gd name="connsiteY10-2222" fmla="*/ 1385653 h 1427408"/>
                  <a:gd name="connsiteX11-2223" fmla="*/ 517719 w 1305814"/>
                  <a:gd name="connsiteY11-2224" fmla="*/ 1389889 h 1427408"/>
                  <a:gd name="connsiteX12-2225" fmla="*/ 94302 w 1305814"/>
                  <a:gd name="connsiteY12-2226" fmla="*/ 1158755 h 1427408"/>
                  <a:gd name="connsiteX13-2227" fmla="*/ 39429 w 1305814"/>
                  <a:gd name="connsiteY13-2228" fmla="*/ 1117635 h 1427408"/>
                  <a:gd name="connsiteX14-2229" fmla="*/ 667 w 1305814"/>
                  <a:gd name="connsiteY14-2230" fmla="*/ 999105 h 1427408"/>
                  <a:gd name="connsiteX15-2231" fmla="*/ 0 w 1305814"/>
                  <a:gd name="connsiteY15-2232" fmla="*/ 972364 h 1427408"/>
                  <a:gd name="connsiteX16-2233" fmla="*/ 2496 w 1305814"/>
                  <a:gd name="connsiteY16-2234" fmla="*/ 463106 h 1427408"/>
                  <a:gd name="connsiteX17-2235" fmla="*/ 2458 w 1305814"/>
                  <a:gd name="connsiteY17-2236" fmla="*/ 429563 h 1427408"/>
                  <a:gd name="connsiteX18-2237" fmla="*/ 75248 w 1305814"/>
                  <a:gd name="connsiteY18-2238" fmla="*/ 303202 h 1427408"/>
                  <a:gd name="connsiteX19-2239" fmla="*/ 106293 w 1305814"/>
                  <a:gd name="connsiteY19-2240" fmla="*/ 282597 h 1427408"/>
                  <a:gd name="connsiteX20-2241" fmla="*/ 541533 w 1305814"/>
                  <a:gd name="connsiteY20-2242" fmla="*/ 38110 h 1427408"/>
                  <a:gd name="connsiteX21-2243" fmla="*/ 653528 w 1305814"/>
                  <a:gd name="connsiteY21-2244" fmla="*/ 0 h 1427408"/>
                  <a:gd name="connsiteX0-2245" fmla="*/ 653528 w 1305814"/>
                  <a:gd name="connsiteY0-2246" fmla="*/ 0 h 1427408"/>
                  <a:gd name="connsiteX1-2247" fmla="*/ 757287 w 1305814"/>
                  <a:gd name="connsiteY1-2248" fmla="*/ 32444 h 1427408"/>
                  <a:gd name="connsiteX2-2249" fmla="*/ 1206876 w 1305814"/>
                  <a:gd name="connsiteY2-2250" fmla="*/ 284945 h 1427408"/>
                  <a:gd name="connsiteX3-2251" fmla="*/ 1237706 w 1305814"/>
                  <a:gd name="connsiteY3-2252" fmla="*/ 306775 h 1427408"/>
                  <a:gd name="connsiteX4-2253" fmla="*/ 1304420 w 1305814"/>
                  <a:gd name="connsiteY4-2254" fmla="*/ 434263 h 1427408"/>
                  <a:gd name="connsiteX5-2255" fmla="*/ 1305806 w 1305814"/>
                  <a:gd name="connsiteY5-2256" fmla="*/ 519922 h 1427408"/>
                  <a:gd name="connsiteX6-2257" fmla="*/ 1301746 w 1305814"/>
                  <a:gd name="connsiteY6-2258" fmla="*/ 953747 h 1427408"/>
                  <a:gd name="connsiteX7-2259" fmla="*/ 1302599 w 1305814"/>
                  <a:gd name="connsiteY7-2260" fmla="*/ 1003650 h 1427408"/>
                  <a:gd name="connsiteX8-2261" fmla="*/ 1227376 w 1305814"/>
                  <a:gd name="connsiteY8-2262" fmla="*/ 1152027 h 1427408"/>
                  <a:gd name="connsiteX9-2263" fmla="*/ 1174235 w 1305814"/>
                  <a:gd name="connsiteY9-2264" fmla="*/ 1184756 h 1427408"/>
                  <a:gd name="connsiteX10-2265" fmla="*/ 792288 w 1305814"/>
                  <a:gd name="connsiteY10-2266" fmla="*/ 1385653 h 1427408"/>
                  <a:gd name="connsiteX11-2267" fmla="*/ 517719 w 1305814"/>
                  <a:gd name="connsiteY11-2268" fmla="*/ 1389889 h 1427408"/>
                  <a:gd name="connsiteX12-2269" fmla="*/ 94302 w 1305814"/>
                  <a:gd name="connsiteY12-2270" fmla="*/ 1158755 h 1427408"/>
                  <a:gd name="connsiteX13-2271" fmla="*/ 39429 w 1305814"/>
                  <a:gd name="connsiteY13-2272" fmla="*/ 1117635 h 1427408"/>
                  <a:gd name="connsiteX14-2273" fmla="*/ 667 w 1305814"/>
                  <a:gd name="connsiteY14-2274" fmla="*/ 999105 h 1427408"/>
                  <a:gd name="connsiteX15-2275" fmla="*/ 0 w 1305814"/>
                  <a:gd name="connsiteY15-2276" fmla="*/ 972364 h 1427408"/>
                  <a:gd name="connsiteX16-2277" fmla="*/ 2496 w 1305814"/>
                  <a:gd name="connsiteY16-2278" fmla="*/ 463106 h 1427408"/>
                  <a:gd name="connsiteX17-2279" fmla="*/ 2458 w 1305814"/>
                  <a:gd name="connsiteY17-2280" fmla="*/ 429563 h 1427408"/>
                  <a:gd name="connsiteX18-2281" fmla="*/ 75248 w 1305814"/>
                  <a:gd name="connsiteY18-2282" fmla="*/ 303202 h 1427408"/>
                  <a:gd name="connsiteX19-2283" fmla="*/ 106293 w 1305814"/>
                  <a:gd name="connsiteY19-2284" fmla="*/ 282597 h 1427408"/>
                  <a:gd name="connsiteX20-2285" fmla="*/ 541533 w 1305814"/>
                  <a:gd name="connsiteY20-2286" fmla="*/ 38110 h 1427408"/>
                  <a:gd name="connsiteX21-2287" fmla="*/ 653528 w 1305814"/>
                  <a:gd name="connsiteY21-2288" fmla="*/ 0 h 1427408"/>
                  <a:gd name="connsiteX0-2289" fmla="*/ 653528 w 1305814"/>
                  <a:gd name="connsiteY0-2290" fmla="*/ 0 h 1421591"/>
                  <a:gd name="connsiteX1-2291" fmla="*/ 757287 w 1305814"/>
                  <a:gd name="connsiteY1-2292" fmla="*/ 32444 h 1421591"/>
                  <a:gd name="connsiteX2-2293" fmla="*/ 1206876 w 1305814"/>
                  <a:gd name="connsiteY2-2294" fmla="*/ 284945 h 1421591"/>
                  <a:gd name="connsiteX3-2295" fmla="*/ 1237706 w 1305814"/>
                  <a:gd name="connsiteY3-2296" fmla="*/ 306775 h 1421591"/>
                  <a:gd name="connsiteX4-2297" fmla="*/ 1304420 w 1305814"/>
                  <a:gd name="connsiteY4-2298" fmla="*/ 434263 h 1421591"/>
                  <a:gd name="connsiteX5-2299" fmla="*/ 1305806 w 1305814"/>
                  <a:gd name="connsiteY5-2300" fmla="*/ 519922 h 1421591"/>
                  <a:gd name="connsiteX6-2301" fmla="*/ 1301746 w 1305814"/>
                  <a:gd name="connsiteY6-2302" fmla="*/ 953747 h 1421591"/>
                  <a:gd name="connsiteX7-2303" fmla="*/ 1302599 w 1305814"/>
                  <a:gd name="connsiteY7-2304" fmla="*/ 1003650 h 1421591"/>
                  <a:gd name="connsiteX8-2305" fmla="*/ 1227376 w 1305814"/>
                  <a:gd name="connsiteY8-2306" fmla="*/ 1152027 h 1421591"/>
                  <a:gd name="connsiteX9-2307" fmla="*/ 1174235 w 1305814"/>
                  <a:gd name="connsiteY9-2308" fmla="*/ 1184756 h 1421591"/>
                  <a:gd name="connsiteX10-2309" fmla="*/ 792288 w 1305814"/>
                  <a:gd name="connsiteY10-2310" fmla="*/ 1385653 h 1421591"/>
                  <a:gd name="connsiteX11-2311" fmla="*/ 502818 w 1305814"/>
                  <a:gd name="connsiteY11-2312" fmla="*/ 1379955 h 1421591"/>
                  <a:gd name="connsiteX12-2313" fmla="*/ 94302 w 1305814"/>
                  <a:gd name="connsiteY12-2314" fmla="*/ 1158755 h 1421591"/>
                  <a:gd name="connsiteX13-2315" fmla="*/ 39429 w 1305814"/>
                  <a:gd name="connsiteY13-2316" fmla="*/ 1117635 h 1421591"/>
                  <a:gd name="connsiteX14-2317" fmla="*/ 667 w 1305814"/>
                  <a:gd name="connsiteY14-2318" fmla="*/ 999105 h 1421591"/>
                  <a:gd name="connsiteX15-2319" fmla="*/ 0 w 1305814"/>
                  <a:gd name="connsiteY15-2320" fmla="*/ 972364 h 1421591"/>
                  <a:gd name="connsiteX16-2321" fmla="*/ 2496 w 1305814"/>
                  <a:gd name="connsiteY16-2322" fmla="*/ 463106 h 1421591"/>
                  <a:gd name="connsiteX17-2323" fmla="*/ 2458 w 1305814"/>
                  <a:gd name="connsiteY17-2324" fmla="*/ 429563 h 1421591"/>
                  <a:gd name="connsiteX18-2325" fmla="*/ 75248 w 1305814"/>
                  <a:gd name="connsiteY18-2326" fmla="*/ 303202 h 1421591"/>
                  <a:gd name="connsiteX19-2327" fmla="*/ 106293 w 1305814"/>
                  <a:gd name="connsiteY19-2328" fmla="*/ 282597 h 1421591"/>
                  <a:gd name="connsiteX20-2329" fmla="*/ 541533 w 1305814"/>
                  <a:gd name="connsiteY20-2330" fmla="*/ 38110 h 1421591"/>
                  <a:gd name="connsiteX21-2331" fmla="*/ 653528 w 1305814"/>
                  <a:gd name="connsiteY21-2332" fmla="*/ 0 h 1421591"/>
                  <a:gd name="connsiteX0-2333" fmla="*/ 653528 w 1305814"/>
                  <a:gd name="connsiteY0-2334" fmla="*/ 0 h 1423589"/>
                  <a:gd name="connsiteX1-2335" fmla="*/ 757287 w 1305814"/>
                  <a:gd name="connsiteY1-2336" fmla="*/ 32444 h 1423589"/>
                  <a:gd name="connsiteX2-2337" fmla="*/ 1206876 w 1305814"/>
                  <a:gd name="connsiteY2-2338" fmla="*/ 284945 h 1423589"/>
                  <a:gd name="connsiteX3-2339" fmla="*/ 1237706 w 1305814"/>
                  <a:gd name="connsiteY3-2340" fmla="*/ 306775 h 1423589"/>
                  <a:gd name="connsiteX4-2341" fmla="*/ 1304420 w 1305814"/>
                  <a:gd name="connsiteY4-2342" fmla="*/ 434263 h 1423589"/>
                  <a:gd name="connsiteX5-2343" fmla="*/ 1305806 w 1305814"/>
                  <a:gd name="connsiteY5-2344" fmla="*/ 519922 h 1423589"/>
                  <a:gd name="connsiteX6-2345" fmla="*/ 1301746 w 1305814"/>
                  <a:gd name="connsiteY6-2346" fmla="*/ 953747 h 1423589"/>
                  <a:gd name="connsiteX7-2347" fmla="*/ 1302599 w 1305814"/>
                  <a:gd name="connsiteY7-2348" fmla="*/ 1003650 h 1423589"/>
                  <a:gd name="connsiteX8-2349" fmla="*/ 1227376 w 1305814"/>
                  <a:gd name="connsiteY8-2350" fmla="*/ 1152027 h 1423589"/>
                  <a:gd name="connsiteX9-2351" fmla="*/ 1174235 w 1305814"/>
                  <a:gd name="connsiteY9-2352" fmla="*/ 1184756 h 1423589"/>
                  <a:gd name="connsiteX10-2353" fmla="*/ 792288 w 1305814"/>
                  <a:gd name="connsiteY10-2354" fmla="*/ 1385653 h 1423589"/>
                  <a:gd name="connsiteX11-2355" fmla="*/ 502818 w 1305814"/>
                  <a:gd name="connsiteY11-2356" fmla="*/ 1379955 h 1423589"/>
                  <a:gd name="connsiteX12-2357" fmla="*/ 94302 w 1305814"/>
                  <a:gd name="connsiteY12-2358" fmla="*/ 1158755 h 1423589"/>
                  <a:gd name="connsiteX13-2359" fmla="*/ 39429 w 1305814"/>
                  <a:gd name="connsiteY13-2360" fmla="*/ 1117635 h 1423589"/>
                  <a:gd name="connsiteX14-2361" fmla="*/ 667 w 1305814"/>
                  <a:gd name="connsiteY14-2362" fmla="*/ 999105 h 1423589"/>
                  <a:gd name="connsiteX15-2363" fmla="*/ 0 w 1305814"/>
                  <a:gd name="connsiteY15-2364" fmla="*/ 972364 h 1423589"/>
                  <a:gd name="connsiteX16-2365" fmla="*/ 2496 w 1305814"/>
                  <a:gd name="connsiteY16-2366" fmla="*/ 463106 h 1423589"/>
                  <a:gd name="connsiteX17-2367" fmla="*/ 2458 w 1305814"/>
                  <a:gd name="connsiteY17-2368" fmla="*/ 429563 h 1423589"/>
                  <a:gd name="connsiteX18-2369" fmla="*/ 75248 w 1305814"/>
                  <a:gd name="connsiteY18-2370" fmla="*/ 303202 h 1423589"/>
                  <a:gd name="connsiteX19-2371" fmla="*/ 106293 w 1305814"/>
                  <a:gd name="connsiteY19-2372" fmla="*/ 282597 h 1423589"/>
                  <a:gd name="connsiteX20-2373" fmla="*/ 541533 w 1305814"/>
                  <a:gd name="connsiteY20-2374" fmla="*/ 38110 h 1423589"/>
                  <a:gd name="connsiteX21-2375" fmla="*/ 653528 w 1305814"/>
                  <a:gd name="connsiteY21-2376" fmla="*/ 0 h 142358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</a:cxnLst>
                <a:rect l="l" t="t" r="r" b="b"/>
                <a:pathLst>
                  <a:path w="1305814" h="1423589">
                    <a:moveTo>
                      <a:pt x="653528" y="0"/>
                    </a:moveTo>
                    <a:cubicBezTo>
                      <a:pt x="684553" y="-1"/>
                      <a:pt x="736057" y="24011"/>
                      <a:pt x="757287" y="32444"/>
                    </a:cubicBezTo>
                    <a:lnTo>
                      <a:pt x="1206876" y="284945"/>
                    </a:lnTo>
                    <a:cubicBezTo>
                      <a:pt x="1213399" y="291230"/>
                      <a:pt x="1233090" y="301119"/>
                      <a:pt x="1237706" y="306775"/>
                    </a:cubicBezTo>
                    <a:cubicBezTo>
                      <a:pt x="1285405" y="341141"/>
                      <a:pt x="1301367" y="360355"/>
                      <a:pt x="1304420" y="434263"/>
                    </a:cubicBezTo>
                    <a:cubicBezTo>
                      <a:pt x="1306256" y="435452"/>
                      <a:pt x="1303756" y="518852"/>
                      <a:pt x="1305806" y="519922"/>
                    </a:cubicBezTo>
                    <a:cubicBezTo>
                      <a:pt x="1306028" y="563787"/>
                      <a:pt x="1301771" y="907207"/>
                      <a:pt x="1301746" y="953747"/>
                    </a:cubicBezTo>
                    <a:cubicBezTo>
                      <a:pt x="1301579" y="970833"/>
                      <a:pt x="1302766" y="986564"/>
                      <a:pt x="1302599" y="1003650"/>
                    </a:cubicBezTo>
                    <a:cubicBezTo>
                      <a:pt x="1298075" y="1097264"/>
                      <a:pt x="1299308" y="1117497"/>
                      <a:pt x="1227376" y="1152027"/>
                    </a:cubicBezTo>
                    <a:cubicBezTo>
                      <a:pt x="1229069" y="1151612"/>
                      <a:pt x="1262992" y="1133636"/>
                      <a:pt x="1174235" y="1184756"/>
                    </a:cubicBezTo>
                    <a:cubicBezTo>
                      <a:pt x="1102911" y="1225835"/>
                      <a:pt x="986013" y="1283805"/>
                      <a:pt x="792288" y="1385653"/>
                    </a:cubicBezTo>
                    <a:cubicBezTo>
                      <a:pt x="702978" y="1424034"/>
                      <a:pt x="634560" y="1449454"/>
                      <a:pt x="502818" y="1379955"/>
                    </a:cubicBezTo>
                    <a:cubicBezTo>
                      <a:pt x="358670" y="1301859"/>
                      <a:pt x="241278" y="1242506"/>
                      <a:pt x="94302" y="1158755"/>
                    </a:cubicBezTo>
                    <a:cubicBezTo>
                      <a:pt x="64301" y="1138833"/>
                      <a:pt x="61069" y="1137739"/>
                      <a:pt x="39429" y="1117635"/>
                    </a:cubicBezTo>
                    <a:cubicBezTo>
                      <a:pt x="9399" y="1091481"/>
                      <a:pt x="81" y="1056313"/>
                      <a:pt x="667" y="999105"/>
                    </a:cubicBezTo>
                    <a:cubicBezTo>
                      <a:pt x="445" y="990191"/>
                      <a:pt x="222" y="981278"/>
                      <a:pt x="0" y="972364"/>
                    </a:cubicBezTo>
                    <a:lnTo>
                      <a:pt x="2496" y="463106"/>
                    </a:lnTo>
                    <a:cubicBezTo>
                      <a:pt x="2483" y="451925"/>
                      <a:pt x="2471" y="440744"/>
                      <a:pt x="2458" y="429563"/>
                    </a:cubicBezTo>
                    <a:cubicBezTo>
                      <a:pt x="2770" y="365277"/>
                      <a:pt x="14732" y="348090"/>
                      <a:pt x="75248" y="303202"/>
                    </a:cubicBezTo>
                    <a:lnTo>
                      <a:pt x="106293" y="282597"/>
                    </a:lnTo>
                    <a:lnTo>
                      <a:pt x="541533" y="38110"/>
                    </a:lnTo>
                    <a:cubicBezTo>
                      <a:pt x="582751" y="12487"/>
                      <a:pt x="613897" y="0"/>
                      <a:pt x="653528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18900000" scaled="0"/>
                <a:tileRect/>
              </a:gradFill>
              <a:ln w="1587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b="1" dirty="0">
                  <a:solidFill>
                    <a:schemeClr val="accent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F8D26B1-3931-4BBC-A202-F9DD5FA619E9}"/>
                  </a:ext>
                </a:extLst>
              </p:cNvPr>
              <p:cNvSpPr txBox="1"/>
              <p:nvPr/>
            </p:nvSpPr>
            <p:spPr>
              <a:xfrm>
                <a:off x="1230988" y="2356103"/>
                <a:ext cx="1030514" cy="759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00B050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800" b="1" dirty="0">
                  <a:solidFill>
                    <a:srgbClr val="00B050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D7A83163-4539-4F7C-9370-C762A0831E57}"/>
              </a:ext>
            </a:extLst>
          </p:cNvPr>
          <p:cNvSpPr txBox="1"/>
          <p:nvPr/>
        </p:nvSpPr>
        <p:spPr>
          <a:xfrm>
            <a:off x="1178009" y="1210897"/>
            <a:ext cx="3056709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登录界面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4BAE0A5-2B67-4186-98CA-0A529890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02" y="1850503"/>
            <a:ext cx="6444814" cy="4272314"/>
          </a:xfrm>
          <a:prstGeom prst="rect">
            <a:avLst/>
          </a:prstGeom>
        </p:spPr>
      </p:pic>
      <p:sp>
        <p:nvSpPr>
          <p:cNvPr id="19" name="箭头: 右 18">
            <a:extLst>
              <a:ext uri="{FF2B5EF4-FFF2-40B4-BE49-F238E27FC236}">
                <a16:creationId xmlns:a16="http://schemas.microsoft.com/office/drawing/2014/main" id="{56037FCB-81C1-435C-A79D-F949C01CDEF6}"/>
              </a:ext>
            </a:extLst>
          </p:cNvPr>
          <p:cNvSpPr/>
          <p:nvPr/>
        </p:nvSpPr>
        <p:spPr>
          <a:xfrm rot="19841557">
            <a:off x="7233338" y="3162688"/>
            <a:ext cx="1375954" cy="365125"/>
          </a:xfrm>
          <a:prstGeom prst="rightArrow">
            <a:avLst>
              <a:gd name="adj1" fmla="val 50000"/>
              <a:gd name="adj2" fmla="val 974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D1985D-C7DF-4CCB-B84F-4F4D710E0C84}"/>
              </a:ext>
            </a:extLst>
          </p:cNvPr>
          <p:cNvSpPr txBox="1"/>
          <p:nvPr/>
        </p:nvSpPr>
        <p:spPr>
          <a:xfrm>
            <a:off x="8938943" y="2573432"/>
            <a:ext cx="1314784" cy="698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账号：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admin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密码：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1121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8F60466-6728-499D-9945-98548EE185A8}"/>
              </a:ext>
            </a:extLst>
          </p:cNvPr>
          <p:cNvSpPr/>
          <p:nvPr/>
        </p:nvSpPr>
        <p:spPr>
          <a:xfrm>
            <a:off x="8595052" y="2340874"/>
            <a:ext cx="2205447" cy="12288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0C107EB8-AB12-40F2-A8C5-3A7EDAD4D7DC}"/>
              </a:ext>
            </a:extLst>
          </p:cNvPr>
          <p:cNvSpPr/>
          <p:nvPr/>
        </p:nvSpPr>
        <p:spPr>
          <a:xfrm>
            <a:off x="6618950" y="4474873"/>
            <a:ext cx="1863199" cy="365125"/>
          </a:xfrm>
          <a:prstGeom prst="rightArrow">
            <a:avLst>
              <a:gd name="adj1" fmla="val 50000"/>
              <a:gd name="adj2" fmla="val 974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489D700-9335-41E7-A733-AB85DB41B14F}"/>
              </a:ext>
            </a:extLst>
          </p:cNvPr>
          <p:cNvSpPr txBox="1"/>
          <p:nvPr/>
        </p:nvSpPr>
        <p:spPr>
          <a:xfrm>
            <a:off x="8673379" y="4357159"/>
            <a:ext cx="2031325" cy="698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登录按钮，点击进入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主要功能界面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6E172C1-EA1B-4E9F-AC6C-064D2B83E2A4}"/>
              </a:ext>
            </a:extLst>
          </p:cNvPr>
          <p:cNvSpPr/>
          <p:nvPr/>
        </p:nvSpPr>
        <p:spPr>
          <a:xfrm>
            <a:off x="8595051" y="4078170"/>
            <a:ext cx="2205447" cy="12288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1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138"/>
    </mc:Choice>
    <mc:Fallback xmlns="">
      <p:transition advTm="1113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功能介绍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A680B-B80A-2545-AB30-B9870FE905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29D88F-908C-3A9A-1C0D-9B68E1EACF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4" y="83558"/>
            <a:ext cx="700724" cy="69959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EC3A551-AA07-44A1-B695-19145D64EBD7}"/>
              </a:ext>
            </a:extLst>
          </p:cNvPr>
          <p:cNvGrpSpPr/>
          <p:nvPr/>
        </p:nvGrpSpPr>
        <p:grpSpPr>
          <a:xfrm>
            <a:off x="242105" y="1150909"/>
            <a:ext cx="807250" cy="699594"/>
            <a:chOff x="1109000" y="1086892"/>
            <a:chExt cx="901453" cy="761420"/>
          </a:xfrm>
        </p:grpSpPr>
        <p:sp>
          <p:nvSpPr>
            <p:cNvPr id="10" name="矩形 10">
              <a:extLst>
                <a:ext uri="{FF2B5EF4-FFF2-40B4-BE49-F238E27FC236}">
                  <a16:creationId xmlns:a16="http://schemas.microsoft.com/office/drawing/2014/main" id="{ECA9E624-FC9B-4759-A829-109044AA1F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000" y="1086892"/>
              <a:ext cx="686675" cy="747986"/>
            </a:xfrm>
            <a:custGeom>
              <a:avLst/>
              <a:gdLst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299728 w 1305333"/>
                <a:gd name="connsiteY4" fmla="*/ 452301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-1" fmla="*/ 653528 w 1305333"/>
                <a:gd name="connsiteY0-2" fmla="*/ 0 h 1424419"/>
                <a:gd name="connsiteX1-3" fmla="*/ 757287 w 1305333"/>
                <a:gd name="connsiteY1-4" fmla="*/ 32444 h 1424419"/>
                <a:gd name="connsiteX2-5" fmla="*/ 1206876 w 1305333"/>
                <a:gd name="connsiteY2-6" fmla="*/ 284945 h 1424419"/>
                <a:gd name="connsiteX3-7" fmla="*/ 1233464 w 1305333"/>
                <a:gd name="connsiteY3-8" fmla="*/ 306775 h 1424419"/>
                <a:gd name="connsiteX4-9" fmla="*/ 1301712 w 1305333"/>
                <a:gd name="connsiteY4-10" fmla="*/ 442384 h 1424419"/>
                <a:gd name="connsiteX5-11" fmla="*/ 1303099 w 1305333"/>
                <a:gd name="connsiteY5-12" fmla="*/ 495558 h 1424419"/>
                <a:gd name="connsiteX6-13" fmla="*/ 1303099 w 1305333"/>
                <a:gd name="connsiteY6-14" fmla="*/ 952393 h 1424419"/>
                <a:gd name="connsiteX7-15" fmla="*/ 1299356 w 1305333"/>
                <a:gd name="connsiteY7-16" fmla="*/ 974248 h 1424419"/>
                <a:gd name="connsiteX8-17" fmla="*/ 1193590 w 1305333"/>
                <a:gd name="connsiteY8-18" fmla="*/ 1159518 h 1424419"/>
                <a:gd name="connsiteX9-19" fmla="*/ 1188747 w 1305333"/>
                <a:gd name="connsiteY9-20" fmla="*/ 1163476 h 1424419"/>
                <a:gd name="connsiteX10-21" fmla="*/ 792288 w 1305333"/>
                <a:gd name="connsiteY10-22" fmla="*/ 1385653 h 1424419"/>
                <a:gd name="connsiteX11-23" fmla="*/ 522686 w 1305333"/>
                <a:gd name="connsiteY11-24" fmla="*/ 1384922 h 1424419"/>
                <a:gd name="connsiteX12-25" fmla="*/ 80344 w 1305333"/>
                <a:gd name="connsiteY12-26" fmla="*/ 1139323 h 1424419"/>
                <a:gd name="connsiteX13-27" fmla="*/ 68397 w 1305333"/>
                <a:gd name="connsiteY13-28" fmla="*/ 1130059 h 1424419"/>
                <a:gd name="connsiteX14-29" fmla="*/ 667 w 1305333"/>
                <a:gd name="connsiteY14-30" fmla="*/ 999105 h 1424419"/>
                <a:gd name="connsiteX15-31" fmla="*/ 0 w 1305333"/>
                <a:gd name="connsiteY15-32" fmla="*/ 972364 h 1424419"/>
                <a:gd name="connsiteX16-33" fmla="*/ 2496 w 1305333"/>
                <a:gd name="connsiteY16-34" fmla="*/ 463106 h 1424419"/>
                <a:gd name="connsiteX17-35" fmla="*/ 2458 w 1305333"/>
                <a:gd name="connsiteY17-36" fmla="*/ 429563 h 1424419"/>
                <a:gd name="connsiteX18-37" fmla="*/ 75248 w 1305333"/>
                <a:gd name="connsiteY18-38" fmla="*/ 303202 h 1424419"/>
                <a:gd name="connsiteX19-39" fmla="*/ 103465 w 1305333"/>
                <a:gd name="connsiteY19-40" fmla="*/ 288252 h 1424419"/>
                <a:gd name="connsiteX20-41" fmla="*/ 541533 w 1305333"/>
                <a:gd name="connsiteY20-42" fmla="*/ 38110 h 1424419"/>
                <a:gd name="connsiteX21-43" fmla="*/ 653528 w 1305333"/>
                <a:gd name="connsiteY21-44" fmla="*/ 0 h 1424419"/>
                <a:gd name="connsiteX0-45" fmla="*/ 653528 w 1305333"/>
                <a:gd name="connsiteY0-46" fmla="*/ 0 h 1424419"/>
                <a:gd name="connsiteX1-47" fmla="*/ 757287 w 1305333"/>
                <a:gd name="connsiteY1-48" fmla="*/ 32444 h 1424419"/>
                <a:gd name="connsiteX2-49" fmla="*/ 1206876 w 1305333"/>
                <a:gd name="connsiteY2-50" fmla="*/ 284945 h 1424419"/>
                <a:gd name="connsiteX3-51" fmla="*/ 1233464 w 1305333"/>
                <a:gd name="connsiteY3-52" fmla="*/ 306775 h 1424419"/>
                <a:gd name="connsiteX4-53" fmla="*/ 1301712 w 1305333"/>
                <a:gd name="connsiteY4-54" fmla="*/ 442384 h 1424419"/>
                <a:gd name="connsiteX5-55" fmla="*/ 1303099 w 1305333"/>
                <a:gd name="connsiteY5-56" fmla="*/ 495558 h 1424419"/>
                <a:gd name="connsiteX6-57" fmla="*/ 1303099 w 1305333"/>
                <a:gd name="connsiteY6-58" fmla="*/ 952393 h 1424419"/>
                <a:gd name="connsiteX7-59" fmla="*/ 1299356 w 1305333"/>
                <a:gd name="connsiteY7-60" fmla="*/ 974248 h 1424419"/>
                <a:gd name="connsiteX8-61" fmla="*/ 1193590 w 1305333"/>
                <a:gd name="connsiteY8-62" fmla="*/ 1159518 h 1424419"/>
                <a:gd name="connsiteX9-63" fmla="*/ 1188747 w 1305333"/>
                <a:gd name="connsiteY9-64" fmla="*/ 1163476 h 1424419"/>
                <a:gd name="connsiteX10-65" fmla="*/ 792288 w 1305333"/>
                <a:gd name="connsiteY10-66" fmla="*/ 1385653 h 1424419"/>
                <a:gd name="connsiteX11-67" fmla="*/ 522686 w 1305333"/>
                <a:gd name="connsiteY11-68" fmla="*/ 1384922 h 1424419"/>
                <a:gd name="connsiteX12-69" fmla="*/ 80344 w 1305333"/>
                <a:gd name="connsiteY12-70" fmla="*/ 1139323 h 1424419"/>
                <a:gd name="connsiteX13-71" fmla="*/ 68397 w 1305333"/>
                <a:gd name="connsiteY13-72" fmla="*/ 1130059 h 1424419"/>
                <a:gd name="connsiteX14-73" fmla="*/ 667 w 1305333"/>
                <a:gd name="connsiteY14-74" fmla="*/ 999105 h 1424419"/>
                <a:gd name="connsiteX15-75" fmla="*/ 0 w 1305333"/>
                <a:gd name="connsiteY15-76" fmla="*/ 972364 h 1424419"/>
                <a:gd name="connsiteX16-77" fmla="*/ 2496 w 1305333"/>
                <a:gd name="connsiteY16-78" fmla="*/ 463106 h 1424419"/>
                <a:gd name="connsiteX17-79" fmla="*/ 2458 w 1305333"/>
                <a:gd name="connsiteY17-80" fmla="*/ 429563 h 1424419"/>
                <a:gd name="connsiteX18-81" fmla="*/ 75248 w 1305333"/>
                <a:gd name="connsiteY18-82" fmla="*/ 303202 h 1424419"/>
                <a:gd name="connsiteX19-83" fmla="*/ 103465 w 1305333"/>
                <a:gd name="connsiteY19-84" fmla="*/ 288252 h 1424419"/>
                <a:gd name="connsiteX20-85" fmla="*/ 541533 w 1305333"/>
                <a:gd name="connsiteY20-86" fmla="*/ 38110 h 1424419"/>
                <a:gd name="connsiteX21-87" fmla="*/ 653528 w 1305333"/>
                <a:gd name="connsiteY21-88" fmla="*/ 0 h 1424419"/>
                <a:gd name="connsiteX0-89" fmla="*/ 653528 w 1306046"/>
                <a:gd name="connsiteY0-90" fmla="*/ 0 h 1424419"/>
                <a:gd name="connsiteX1-91" fmla="*/ 757287 w 1306046"/>
                <a:gd name="connsiteY1-92" fmla="*/ 32444 h 1424419"/>
                <a:gd name="connsiteX2-93" fmla="*/ 1206876 w 1306046"/>
                <a:gd name="connsiteY2-94" fmla="*/ 284945 h 1424419"/>
                <a:gd name="connsiteX3-95" fmla="*/ 1233464 w 1306046"/>
                <a:gd name="connsiteY3-96" fmla="*/ 306775 h 1424419"/>
                <a:gd name="connsiteX4-97" fmla="*/ 1301712 w 1306046"/>
                <a:gd name="connsiteY4-98" fmla="*/ 442384 h 1424419"/>
                <a:gd name="connsiteX5-99" fmla="*/ 1303099 w 1306046"/>
                <a:gd name="connsiteY5-100" fmla="*/ 495558 h 1424419"/>
                <a:gd name="connsiteX6-101" fmla="*/ 1303099 w 1306046"/>
                <a:gd name="connsiteY6-102" fmla="*/ 952393 h 1424419"/>
                <a:gd name="connsiteX7-103" fmla="*/ 1305306 w 1306046"/>
                <a:gd name="connsiteY7-104" fmla="*/ 990115 h 1424419"/>
                <a:gd name="connsiteX8-105" fmla="*/ 1193590 w 1306046"/>
                <a:gd name="connsiteY8-106" fmla="*/ 1159518 h 1424419"/>
                <a:gd name="connsiteX9-107" fmla="*/ 1188747 w 1306046"/>
                <a:gd name="connsiteY9-108" fmla="*/ 1163476 h 1424419"/>
                <a:gd name="connsiteX10-109" fmla="*/ 792288 w 1306046"/>
                <a:gd name="connsiteY10-110" fmla="*/ 1385653 h 1424419"/>
                <a:gd name="connsiteX11-111" fmla="*/ 522686 w 1306046"/>
                <a:gd name="connsiteY11-112" fmla="*/ 1384922 h 1424419"/>
                <a:gd name="connsiteX12-113" fmla="*/ 80344 w 1306046"/>
                <a:gd name="connsiteY12-114" fmla="*/ 1139323 h 1424419"/>
                <a:gd name="connsiteX13-115" fmla="*/ 68397 w 1306046"/>
                <a:gd name="connsiteY13-116" fmla="*/ 1130059 h 1424419"/>
                <a:gd name="connsiteX14-117" fmla="*/ 667 w 1306046"/>
                <a:gd name="connsiteY14-118" fmla="*/ 999105 h 1424419"/>
                <a:gd name="connsiteX15-119" fmla="*/ 0 w 1306046"/>
                <a:gd name="connsiteY15-120" fmla="*/ 972364 h 1424419"/>
                <a:gd name="connsiteX16-121" fmla="*/ 2496 w 1306046"/>
                <a:gd name="connsiteY16-122" fmla="*/ 463106 h 1424419"/>
                <a:gd name="connsiteX17-123" fmla="*/ 2458 w 1306046"/>
                <a:gd name="connsiteY17-124" fmla="*/ 429563 h 1424419"/>
                <a:gd name="connsiteX18-125" fmla="*/ 75248 w 1306046"/>
                <a:gd name="connsiteY18-126" fmla="*/ 303202 h 1424419"/>
                <a:gd name="connsiteX19-127" fmla="*/ 103465 w 1306046"/>
                <a:gd name="connsiteY19-128" fmla="*/ 288252 h 1424419"/>
                <a:gd name="connsiteX20-129" fmla="*/ 541533 w 1306046"/>
                <a:gd name="connsiteY20-130" fmla="*/ 38110 h 1424419"/>
                <a:gd name="connsiteX21-131" fmla="*/ 653528 w 1306046"/>
                <a:gd name="connsiteY21-132" fmla="*/ 0 h 1424419"/>
                <a:gd name="connsiteX0-133" fmla="*/ 653528 w 1305333"/>
                <a:gd name="connsiteY0-134" fmla="*/ 0 h 1424419"/>
                <a:gd name="connsiteX1-135" fmla="*/ 757287 w 1305333"/>
                <a:gd name="connsiteY1-136" fmla="*/ 32444 h 1424419"/>
                <a:gd name="connsiteX2-137" fmla="*/ 1206876 w 1305333"/>
                <a:gd name="connsiteY2-138" fmla="*/ 284945 h 1424419"/>
                <a:gd name="connsiteX3-139" fmla="*/ 1233464 w 1305333"/>
                <a:gd name="connsiteY3-140" fmla="*/ 306775 h 1424419"/>
                <a:gd name="connsiteX4-141" fmla="*/ 1301712 w 1305333"/>
                <a:gd name="connsiteY4-142" fmla="*/ 442384 h 1424419"/>
                <a:gd name="connsiteX5-143" fmla="*/ 1303099 w 1305333"/>
                <a:gd name="connsiteY5-144" fmla="*/ 495558 h 1424419"/>
                <a:gd name="connsiteX6-145" fmla="*/ 1303099 w 1305333"/>
                <a:gd name="connsiteY6-146" fmla="*/ 952393 h 1424419"/>
                <a:gd name="connsiteX7-147" fmla="*/ 1305306 w 1305333"/>
                <a:gd name="connsiteY7-148" fmla="*/ 990115 h 1424419"/>
                <a:gd name="connsiteX8-149" fmla="*/ 1193590 w 1305333"/>
                <a:gd name="connsiteY8-150" fmla="*/ 1159518 h 1424419"/>
                <a:gd name="connsiteX9-151" fmla="*/ 1188747 w 1305333"/>
                <a:gd name="connsiteY9-152" fmla="*/ 1163476 h 1424419"/>
                <a:gd name="connsiteX10-153" fmla="*/ 792288 w 1305333"/>
                <a:gd name="connsiteY10-154" fmla="*/ 1385653 h 1424419"/>
                <a:gd name="connsiteX11-155" fmla="*/ 522686 w 1305333"/>
                <a:gd name="connsiteY11-156" fmla="*/ 1384922 h 1424419"/>
                <a:gd name="connsiteX12-157" fmla="*/ 80344 w 1305333"/>
                <a:gd name="connsiteY12-158" fmla="*/ 1139323 h 1424419"/>
                <a:gd name="connsiteX13-159" fmla="*/ 68397 w 1305333"/>
                <a:gd name="connsiteY13-160" fmla="*/ 1130059 h 1424419"/>
                <a:gd name="connsiteX14-161" fmla="*/ 667 w 1305333"/>
                <a:gd name="connsiteY14-162" fmla="*/ 999105 h 1424419"/>
                <a:gd name="connsiteX15-163" fmla="*/ 0 w 1305333"/>
                <a:gd name="connsiteY15-164" fmla="*/ 972364 h 1424419"/>
                <a:gd name="connsiteX16-165" fmla="*/ 2496 w 1305333"/>
                <a:gd name="connsiteY16-166" fmla="*/ 463106 h 1424419"/>
                <a:gd name="connsiteX17-167" fmla="*/ 2458 w 1305333"/>
                <a:gd name="connsiteY17-168" fmla="*/ 429563 h 1424419"/>
                <a:gd name="connsiteX18-169" fmla="*/ 75248 w 1305333"/>
                <a:gd name="connsiteY18-170" fmla="*/ 303202 h 1424419"/>
                <a:gd name="connsiteX19-171" fmla="*/ 103465 w 1305333"/>
                <a:gd name="connsiteY19-172" fmla="*/ 288252 h 1424419"/>
                <a:gd name="connsiteX20-173" fmla="*/ 541533 w 1305333"/>
                <a:gd name="connsiteY20-174" fmla="*/ 38110 h 1424419"/>
                <a:gd name="connsiteX21-175" fmla="*/ 653528 w 1305333"/>
                <a:gd name="connsiteY21-176" fmla="*/ 0 h 1424419"/>
                <a:gd name="connsiteX0-177" fmla="*/ 653528 w 1305333"/>
                <a:gd name="connsiteY0-178" fmla="*/ 0 h 1424419"/>
                <a:gd name="connsiteX1-179" fmla="*/ 757287 w 1305333"/>
                <a:gd name="connsiteY1-180" fmla="*/ 32444 h 1424419"/>
                <a:gd name="connsiteX2-181" fmla="*/ 1206876 w 1305333"/>
                <a:gd name="connsiteY2-182" fmla="*/ 284945 h 1424419"/>
                <a:gd name="connsiteX3-183" fmla="*/ 1233464 w 1305333"/>
                <a:gd name="connsiteY3-184" fmla="*/ 306775 h 1424419"/>
                <a:gd name="connsiteX4-185" fmla="*/ 1301712 w 1305333"/>
                <a:gd name="connsiteY4-186" fmla="*/ 442384 h 1424419"/>
                <a:gd name="connsiteX5-187" fmla="*/ 1303099 w 1305333"/>
                <a:gd name="connsiteY5-188" fmla="*/ 495558 h 1424419"/>
                <a:gd name="connsiteX6-189" fmla="*/ 1303099 w 1305333"/>
                <a:gd name="connsiteY6-190" fmla="*/ 952393 h 1424419"/>
                <a:gd name="connsiteX7-191" fmla="*/ 1305306 w 1305333"/>
                <a:gd name="connsiteY7-192" fmla="*/ 990115 h 1424419"/>
                <a:gd name="connsiteX8-193" fmla="*/ 1193590 w 1305333"/>
                <a:gd name="connsiteY8-194" fmla="*/ 1159518 h 1424419"/>
                <a:gd name="connsiteX9-195" fmla="*/ 1172881 w 1305333"/>
                <a:gd name="connsiteY9-196" fmla="*/ 1179342 h 1424419"/>
                <a:gd name="connsiteX10-197" fmla="*/ 792288 w 1305333"/>
                <a:gd name="connsiteY10-198" fmla="*/ 1385653 h 1424419"/>
                <a:gd name="connsiteX11-199" fmla="*/ 522686 w 1305333"/>
                <a:gd name="connsiteY11-200" fmla="*/ 1384922 h 1424419"/>
                <a:gd name="connsiteX12-201" fmla="*/ 80344 w 1305333"/>
                <a:gd name="connsiteY12-202" fmla="*/ 1139323 h 1424419"/>
                <a:gd name="connsiteX13-203" fmla="*/ 68397 w 1305333"/>
                <a:gd name="connsiteY13-204" fmla="*/ 1130059 h 1424419"/>
                <a:gd name="connsiteX14-205" fmla="*/ 667 w 1305333"/>
                <a:gd name="connsiteY14-206" fmla="*/ 999105 h 1424419"/>
                <a:gd name="connsiteX15-207" fmla="*/ 0 w 1305333"/>
                <a:gd name="connsiteY15-208" fmla="*/ 972364 h 1424419"/>
                <a:gd name="connsiteX16-209" fmla="*/ 2496 w 1305333"/>
                <a:gd name="connsiteY16-210" fmla="*/ 463106 h 1424419"/>
                <a:gd name="connsiteX17-211" fmla="*/ 2458 w 1305333"/>
                <a:gd name="connsiteY17-212" fmla="*/ 429563 h 1424419"/>
                <a:gd name="connsiteX18-213" fmla="*/ 75248 w 1305333"/>
                <a:gd name="connsiteY18-214" fmla="*/ 303202 h 1424419"/>
                <a:gd name="connsiteX19-215" fmla="*/ 103465 w 1305333"/>
                <a:gd name="connsiteY19-216" fmla="*/ 288252 h 1424419"/>
                <a:gd name="connsiteX20-217" fmla="*/ 541533 w 1305333"/>
                <a:gd name="connsiteY20-218" fmla="*/ 38110 h 1424419"/>
                <a:gd name="connsiteX21-219" fmla="*/ 653528 w 1305333"/>
                <a:gd name="connsiteY21-220" fmla="*/ 0 h 1424419"/>
                <a:gd name="connsiteX0-221" fmla="*/ 653528 w 1305333"/>
                <a:gd name="connsiteY0-222" fmla="*/ 0 h 1424419"/>
                <a:gd name="connsiteX1-223" fmla="*/ 757287 w 1305333"/>
                <a:gd name="connsiteY1-224" fmla="*/ 32444 h 1424419"/>
                <a:gd name="connsiteX2-225" fmla="*/ 1206876 w 1305333"/>
                <a:gd name="connsiteY2-226" fmla="*/ 284945 h 1424419"/>
                <a:gd name="connsiteX3-227" fmla="*/ 1233464 w 1305333"/>
                <a:gd name="connsiteY3-228" fmla="*/ 306775 h 1424419"/>
                <a:gd name="connsiteX4-229" fmla="*/ 1301712 w 1305333"/>
                <a:gd name="connsiteY4-230" fmla="*/ 442384 h 1424419"/>
                <a:gd name="connsiteX5-231" fmla="*/ 1303099 w 1305333"/>
                <a:gd name="connsiteY5-232" fmla="*/ 495558 h 1424419"/>
                <a:gd name="connsiteX6-233" fmla="*/ 1303099 w 1305333"/>
                <a:gd name="connsiteY6-234" fmla="*/ 952393 h 1424419"/>
                <a:gd name="connsiteX7-235" fmla="*/ 1305306 w 1305333"/>
                <a:gd name="connsiteY7-236" fmla="*/ 990115 h 1424419"/>
                <a:gd name="connsiteX8-237" fmla="*/ 1193590 w 1305333"/>
                <a:gd name="connsiteY8-238" fmla="*/ 1159518 h 1424419"/>
                <a:gd name="connsiteX9-239" fmla="*/ 1172881 w 1305333"/>
                <a:gd name="connsiteY9-240" fmla="*/ 1179342 h 1424419"/>
                <a:gd name="connsiteX10-241" fmla="*/ 792288 w 1305333"/>
                <a:gd name="connsiteY10-242" fmla="*/ 1385653 h 1424419"/>
                <a:gd name="connsiteX11-243" fmla="*/ 522686 w 1305333"/>
                <a:gd name="connsiteY11-244" fmla="*/ 1384922 h 1424419"/>
                <a:gd name="connsiteX12-245" fmla="*/ 80344 w 1305333"/>
                <a:gd name="connsiteY12-246" fmla="*/ 1139323 h 1424419"/>
                <a:gd name="connsiteX13-247" fmla="*/ 68397 w 1305333"/>
                <a:gd name="connsiteY13-248" fmla="*/ 1130059 h 1424419"/>
                <a:gd name="connsiteX14-249" fmla="*/ 667 w 1305333"/>
                <a:gd name="connsiteY14-250" fmla="*/ 999105 h 1424419"/>
                <a:gd name="connsiteX15-251" fmla="*/ 0 w 1305333"/>
                <a:gd name="connsiteY15-252" fmla="*/ 972364 h 1424419"/>
                <a:gd name="connsiteX16-253" fmla="*/ 2496 w 1305333"/>
                <a:gd name="connsiteY16-254" fmla="*/ 463106 h 1424419"/>
                <a:gd name="connsiteX17-255" fmla="*/ 2458 w 1305333"/>
                <a:gd name="connsiteY17-256" fmla="*/ 429563 h 1424419"/>
                <a:gd name="connsiteX18-257" fmla="*/ 75248 w 1305333"/>
                <a:gd name="connsiteY18-258" fmla="*/ 303202 h 1424419"/>
                <a:gd name="connsiteX19-259" fmla="*/ 103465 w 1305333"/>
                <a:gd name="connsiteY19-260" fmla="*/ 288252 h 1424419"/>
                <a:gd name="connsiteX20-261" fmla="*/ 541533 w 1305333"/>
                <a:gd name="connsiteY20-262" fmla="*/ 38110 h 1424419"/>
                <a:gd name="connsiteX21-263" fmla="*/ 653528 w 1305333"/>
                <a:gd name="connsiteY21-264" fmla="*/ 0 h 1424419"/>
                <a:gd name="connsiteX0-265" fmla="*/ 653528 w 1305333"/>
                <a:gd name="connsiteY0-266" fmla="*/ 0 h 1424419"/>
                <a:gd name="connsiteX1-267" fmla="*/ 757287 w 1305333"/>
                <a:gd name="connsiteY1-268" fmla="*/ 32444 h 1424419"/>
                <a:gd name="connsiteX2-269" fmla="*/ 1206876 w 1305333"/>
                <a:gd name="connsiteY2-270" fmla="*/ 284945 h 1424419"/>
                <a:gd name="connsiteX3-271" fmla="*/ 1233464 w 1305333"/>
                <a:gd name="connsiteY3-272" fmla="*/ 306775 h 1424419"/>
                <a:gd name="connsiteX4-273" fmla="*/ 1301712 w 1305333"/>
                <a:gd name="connsiteY4-274" fmla="*/ 442384 h 1424419"/>
                <a:gd name="connsiteX5-275" fmla="*/ 1303099 w 1305333"/>
                <a:gd name="connsiteY5-276" fmla="*/ 495558 h 1424419"/>
                <a:gd name="connsiteX6-277" fmla="*/ 1303099 w 1305333"/>
                <a:gd name="connsiteY6-278" fmla="*/ 952393 h 1424419"/>
                <a:gd name="connsiteX7-279" fmla="*/ 1305306 w 1305333"/>
                <a:gd name="connsiteY7-280" fmla="*/ 990115 h 1424419"/>
                <a:gd name="connsiteX8-281" fmla="*/ 1193590 w 1305333"/>
                <a:gd name="connsiteY8-282" fmla="*/ 1159518 h 1424419"/>
                <a:gd name="connsiteX9-283" fmla="*/ 1172881 w 1305333"/>
                <a:gd name="connsiteY9-284" fmla="*/ 1179342 h 1424419"/>
                <a:gd name="connsiteX10-285" fmla="*/ 792288 w 1305333"/>
                <a:gd name="connsiteY10-286" fmla="*/ 1385653 h 1424419"/>
                <a:gd name="connsiteX11-287" fmla="*/ 522686 w 1305333"/>
                <a:gd name="connsiteY11-288" fmla="*/ 1384922 h 1424419"/>
                <a:gd name="connsiteX12-289" fmla="*/ 80344 w 1305333"/>
                <a:gd name="connsiteY12-290" fmla="*/ 1139323 h 1424419"/>
                <a:gd name="connsiteX13-291" fmla="*/ 68397 w 1305333"/>
                <a:gd name="connsiteY13-292" fmla="*/ 1130059 h 1424419"/>
                <a:gd name="connsiteX14-293" fmla="*/ 667 w 1305333"/>
                <a:gd name="connsiteY14-294" fmla="*/ 999105 h 1424419"/>
                <a:gd name="connsiteX15-295" fmla="*/ 0 w 1305333"/>
                <a:gd name="connsiteY15-296" fmla="*/ 972364 h 1424419"/>
                <a:gd name="connsiteX16-297" fmla="*/ 2496 w 1305333"/>
                <a:gd name="connsiteY16-298" fmla="*/ 463106 h 1424419"/>
                <a:gd name="connsiteX17-299" fmla="*/ 2458 w 1305333"/>
                <a:gd name="connsiteY17-300" fmla="*/ 429563 h 1424419"/>
                <a:gd name="connsiteX18-301" fmla="*/ 75248 w 1305333"/>
                <a:gd name="connsiteY18-302" fmla="*/ 303202 h 1424419"/>
                <a:gd name="connsiteX19-303" fmla="*/ 103465 w 1305333"/>
                <a:gd name="connsiteY19-304" fmla="*/ 288252 h 1424419"/>
                <a:gd name="connsiteX20-305" fmla="*/ 541533 w 1305333"/>
                <a:gd name="connsiteY20-306" fmla="*/ 38110 h 1424419"/>
                <a:gd name="connsiteX21-307" fmla="*/ 653528 w 1305333"/>
                <a:gd name="connsiteY21-308" fmla="*/ 0 h 1424419"/>
                <a:gd name="connsiteX0-309" fmla="*/ 653528 w 1305333"/>
                <a:gd name="connsiteY0-310" fmla="*/ 0 h 1424419"/>
                <a:gd name="connsiteX1-311" fmla="*/ 757287 w 1305333"/>
                <a:gd name="connsiteY1-312" fmla="*/ 32444 h 1424419"/>
                <a:gd name="connsiteX2-313" fmla="*/ 1206876 w 1305333"/>
                <a:gd name="connsiteY2-314" fmla="*/ 284945 h 1424419"/>
                <a:gd name="connsiteX3-315" fmla="*/ 1233464 w 1305333"/>
                <a:gd name="connsiteY3-316" fmla="*/ 306775 h 1424419"/>
                <a:gd name="connsiteX4-317" fmla="*/ 1301712 w 1305333"/>
                <a:gd name="connsiteY4-318" fmla="*/ 442384 h 1424419"/>
                <a:gd name="connsiteX5-319" fmla="*/ 1303099 w 1305333"/>
                <a:gd name="connsiteY5-320" fmla="*/ 495558 h 1424419"/>
                <a:gd name="connsiteX6-321" fmla="*/ 1303099 w 1305333"/>
                <a:gd name="connsiteY6-322" fmla="*/ 952393 h 1424419"/>
                <a:gd name="connsiteX7-323" fmla="*/ 1305306 w 1305333"/>
                <a:gd name="connsiteY7-324" fmla="*/ 990115 h 1424419"/>
                <a:gd name="connsiteX8-325" fmla="*/ 1193590 w 1305333"/>
                <a:gd name="connsiteY8-326" fmla="*/ 1159518 h 1424419"/>
                <a:gd name="connsiteX9-327" fmla="*/ 1172881 w 1305333"/>
                <a:gd name="connsiteY9-328" fmla="*/ 1179342 h 1424419"/>
                <a:gd name="connsiteX10-329" fmla="*/ 792288 w 1305333"/>
                <a:gd name="connsiteY10-330" fmla="*/ 1385653 h 1424419"/>
                <a:gd name="connsiteX11-331" fmla="*/ 522686 w 1305333"/>
                <a:gd name="connsiteY11-332" fmla="*/ 1384922 h 1424419"/>
                <a:gd name="connsiteX12-333" fmla="*/ 80344 w 1305333"/>
                <a:gd name="connsiteY12-334" fmla="*/ 1139323 h 1424419"/>
                <a:gd name="connsiteX13-335" fmla="*/ 68397 w 1305333"/>
                <a:gd name="connsiteY13-336" fmla="*/ 1130059 h 1424419"/>
                <a:gd name="connsiteX14-337" fmla="*/ 667 w 1305333"/>
                <a:gd name="connsiteY14-338" fmla="*/ 999105 h 1424419"/>
                <a:gd name="connsiteX15-339" fmla="*/ 0 w 1305333"/>
                <a:gd name="connsiteY15-340" fmla="*/ 972364 h 1424419"/>
                <a:gd name="connsiteX16-341" fmla="*/ 2496 w 1305333"/>
                <a:gd name="connsiteY16-342" fmla="*/ 463106 h 1424419"/>
                <a:gd name="connsiteX17-343" fmla="*/ 2458 w 1305333"/>
                <a:gd name="connsiteY17-344" fmla="*/ 429563 h 1424419"/>
                <a:gd name="connsiteX18-345" fmla="*/ 75248 w 1305333"/>
                <a:gd name="connsiteY18-346" fmla="*/ 303202 h 1424419"/>
                <a:gd name="connsiteX19-347" fmla="*/ 103465 w 1305333"/>
                <a:gd name="connsiteY19-348" fmla="*/ 288252 h 1424419"/>
                <a:gd name="connsiteX20-349" fmla="*/ 541533 w 1305333"/>
                <a:gd name="connsiteY20-350" fmla="*/ 38110 h 1424419"/>
                <a:gd name="connsiteX21-351" fmla="*/ 653528 w 1305333"/>
                <a:gd name="connsiteY21-352" fmla="*/ 0 h 1424419"/>
                <a:gd name="connsiteX0-353" fmla="*/ 653528 w 1305333"/>
                <a:gd name="connsiteY0-354" fmla="*/ 0 h 1424419"/>
                <a:gd name="connsiteX1-355" fmla="*/ 757287 w 1305333"/>
                <a:gd name="connsiteY1-356" fmla="*/ 32444 h 1424419"/>
                <a:gd name="connsiteX2-357" fmla="*/ 1206876 w 1305333"/>
                <a:gd name="connsiteY2-358" fmla="*/ 284945 h 1424419"/>
                <a:gd name="connsiteX3-359" fmla="*/ 1233464 w 1305333"/>
                <a:gd name="connsiteY3-360" fmla="*/ 306775 h 1424419"/>
                <a:gd name="connsiteX4-361" fmla="*/ 1301712 w 1305333"/>
                <a:gd name="connsiteY4-362" fmla="*/ 442384 h 1424419"/>
                <a:gd name="connsiteX5-363" fmla="*/ 1303099 w 1305333"/>
                <a:gd name="connsiteY5-364" fmla="*/ 495558 h 1424419"/>
                <a:gd name="connsiteX6-365" fmla="*/ 1303099 w 1305333"/>
                <a:gd name="connsiteY6-366" fmla="*/ 952393 h 1424419"/>
                <a:gd name="connsiteX7-367" fmla="*/ 1305306 w 1305333"/>
                <a:gd name="connsiteY7-368" fmla="*/ 990115 h 1424419"/>
                <a:gd name="connsiteX8-369" fmla="*/ 1193590 w 1305333"/>
                <a:gd name="connsiteY8-370" fmla="*/ 1159518 h 1424419"/>
                <a:gd name="connsiteX9-371" fmla="*/ 1172881 w 1305333"/>
                <a:gd name="connsiteY9-372" fmla="*/ 1179342 h 1424419"/>
                <a:gd name="connsiteX10-373" fmla="*/ 792288 w 1305333"/>
                <a:gd name="connsiteY10-374" fmla="*/ 1385653 h 1424419"/>
                <a:gd name="connsiteX11-375" fmla="*/ 522686 w 1305333"/>
                <a:gd name="connsiteY11-376" fmla="*/ 1384922 h 1424419"/>
                <a:gd name="connsiteX12-377" fmla="*/ 80344 w 1305333"/>
                <a:gd name="connsiteY12-378" fmla="*/ 1139323 h 1424419"/>
                <a:gd name="connsiteX13-379" fmla="*/ 68397 w 1305333"/>
                <a:gd name="connsiteY13-380" fmla="*/ 1130059 h 1424419"/>
                <a:gd name="connsiteX14-381" fmla="*/ 667 w 1305333"/>
                <a:gd name="connsiteY14-382" fmla="*/ 999105 h 1424419"/>
                <a:gd name="connsiteX15-383" fmla="*/ 0 w 1305333"/>
                <a:gd name="connsiteY15-384" fmla="*/ 972364 h 1424419"/>
                <a:gd name="connsiteX16-385" fmla="*/ 2496 w 1305333"/>
                <a:gd name="connsiteY16-386" fmla="*/ 463106 h 1424419"/>
                <a:gd name="connsiteX17-387" fmla="*/ 2458 w 1305333"/>
                <a:gd name="connsiteY17-388" fmla="*/ 429563 h 1424419"/>
                <a:gd name="connsiteX18-389" fmla="*/ 75248 w 1305333"/>
                <a:gd name="connsiteY18-390" fmla="*/ 303202 h 1424419"/>
                <a:gd name="connsiteX19-391" fmla="*/ 106293 w 1305333"/>
                <a:gd name="connsiteY19-392" fmla="*/ 282597 h 1424419"/>
                <a:gd name="connsiteX20-393" fmla="*/ 541533 w 1305333"/>
                <a:gd name="connsiteY20-394" fmla="*/ 38110 h 1424419"/>
                <a:gd name="connsiteX21-395" fmla="*/ 653528 w 1305333"/>
                <a:gd name="connsiteY21-396" fmla="*/ 0 h 1424419"/>
                <a:gd name="connsiteX0-397" fmla="*/ 653528 w 1305333"/>
                <a:gd name="connsiteY0-398" fmla="*/ 0 h 1424419"/>
                <a:gd name="connsiteX1-399" fmla="*/ 757287 w 1305333"/>
                <a:gd name="connsiteY1-400" fmla="*/ 32444 h 1424419"/>
                <a:gd name="connsiteX2-401" fmla="*/ 1206876 w 1305333"/>
                <a:gd name="connsiteY2-402" fmla="*/ 284945 h 1424419"/>
                <a:gd name="connsiteX3-403" fmla="*/ 1237706 w 1305333"/>
                <a:gd name="connsiteY3-404" fmla="*/ 306775 h 1424419"/>
                <a:gd name="connsiteX4-405" fmla="*/ 1301712 w 1305333"/>
                <a:gd name="connsiteY4-406" fmla="*/ 442384 h 1424419"/>
                <a:gd name="connsiteX5-407" fmla="*/ 1303099 w 1305333"/>
                <a:gd name="connsiteY5-408" fmla="*/ 495558 h 1424419"/>
                <a:gd name="connsiteX6-409" fmla="*/ 1303099 w 1305333"/>
                <a:gd name="connsiteY6-410" fmla="*/ 952393 h 1424419"/>
                <a:gd name="connsiteX7-411" fmla="*/ 1305306 w 1305333"/>
                <a:gd name="connsiteY7-412" fmla="*/ 990115 h 1424419"/>
                <a:gd name="connsiteX8-413" fmla="*/ 1193590 w 1305333"/>
                <a:gd name="connsiteY8-414" fmla="*/ 1159518 h 1424419"/>
                <a:gd name="connsiteX9-415" fmla="*/ 1172881 w 1305333"/>
                <a:gd name="connsiteY9-416" fmla="*/ 1179342 h 1424419"/>
                <a:gd name="connsiteX10-417" fmla="*/ 792288 w 1305333"/>
                <a:gd name="connsiteY10-418" fmla="*/ 1385653 h 1424419"/>
                <a:gd name="connsiteX11-419" fmla="*/ 522686 w 1305333"/>
                <a:gd name="connsiteY11-420" fmla="*/ 1384922 h 1424419"/>
                <a:gd name="connsiteX12-421" fmla="*/ 80344 w 1305333"/>
                <a:gd name="connsiteY12-422" fmla="*/ 1139323 h 1424419"/>
                <a:gd name="connsiteX13-423" fmla="*/ 68397 w 1305333"/>
                <a:gd name="connsiteY13-424" fmla="*/ 1130059 h 1424419"/>
                <a:gd name="connsiteX14-425" fmla="*/ 667 w 1305333"/>
                <a:gd name="connsiteY14-426" fmla="*/ 999105 h 1424419"/>
                <a:gd name="connsiteX15-427" fmla="*/ 0 w 1305333"/>
                <a:gd name="connsiteY15-428" fmla="*/ 972364 h 1424419"/>
                <a:gd name="connsiteX16-429" fmla="*/ 2496 w 1305333"/>
                <a:gd name="connsiteY16-430" fmla="*/ 463106 h 1424419"/>
                <a:gd name="connsiteX17-431" fmla="*/ 2458 w 1305333"/>
                <a:gd name="connsiteY17-432" fmla="*/ 429563 h 1424419"/>
                <a:gd name="connsiteX18-433" fmla="*/ 75248 w 1305333"/>
                <a:gd name="connsiteY18-434" fmla="*/ 303202 h 1424419"/>
                <a:gd name="connsiteX19-435" fmla="*/ 106293 w 1305333"/>
                <a:gd name="connsiteY19-436" fmla="*/ 282597 h 1424419"/>
                <a:gd name="connsiteX20-437" fmla="*/ 541533 w 1305333"/>
                <a:gd name="connsiteY20-438" fmla="*/ 38110 h 1424419"/>
                <a:gd name="connsiteX21-439" fmla="*/ 653528 w 1305333"/>
                <a:gd name="connsiteY21-440" fmla="*/ 0 h 1424419"/>
                <a:gd name="connsiteX0-441" fmla="*/ 653528 w 1305333"/>
                <a:gd name="connsiteY0-442" fmla="*/ 0 h 1424419"/>
                <a:gd name="connsiteX1-443" fmla="*/ 757287 w 1305333"/>
                <a:gd name="connsiteY1-444" fmla="*/ 32444 h 1424419"/>
                <a:gd name="connsiteX2-445" fmla="*/ 1206876 w 1305333"/>
                <a:gd name="connsiteY2-446" fmla="*/ 284945 h 1424419"/>
                <a:gd name="connsiteX3-447" fmla="*/ 1237706 w 1305333"/>
                <a:gd name="connsiteY3-448" fmla="*/ 306775 h 1424419"/>
                <a:gd name="connsiteX4-449" fmla="*/ 1301712 w 1305333"/>
                <a:gd name="connsiteY4-450" fmla="*/ 442384 h 1424419"/>
                <a:gd name="connsiteX5-451" fmla="*/ 1303099 w 1305333"/>
                <a:gd name="connsiteY5-452" fmla="*/ 495558 h 1424419"/>
                <a:gd name="connsiteX6-453" fmla="*/ 1303099 w 1305333"/>
                <a:gd name="connsiteY6-454" fmla="*/ 952393 h 1424419"/>
                <a:gd name="connsiteX7-455" fmla="*/ 1305306 w 1305333"/>
                <a:gd name="connsiteY7-456" fmla="*/ 990115 h 1424419"/>
                <a:gd name="connsiteX8-457" fmla="*/ 1211970 w 1305333"/>
                <a:gd name="connsiteY8-458" fmla="*/ 1149621 h 1424419"/>
                <a:gd name="connsiteX9-459" fmla="*/ 1172881 w 1305333"/>
                <a:gd name="connsiteY9-460" fmla="*/ 1179342 h 1424419"/>
                <a:gd name="connsiteX10-461" fmla="*/ 792288 w 1305333"/>
                <a:gd name="connsiteY10-462" fmla="*/ 1385653 h 1424419"/>
                <a:gd name="connsiteX11-463" fmla="*/ 522686 w 1305333"/>
                <a:gd name="connsiteY11-464" fmla="*/ 1384922 h 1424419"/>
                <a:gd name="connsiteX12-465" fmla="*/ 80344 w 1305333"/>
                <a:gd name="connsiteY12-466" fmla="*/ 1139323 h 1424419"/>
                <a:gd name="connsiteX13-467" fmla="*/ 68397 w 1305333"/>
                <a:gd name="connsiteY13-468" fmla="*/ 1130059 h 1424419"/>
                <a:gd name="connsiteX14-469" fmla="*/ 667 w 1305333"/>
                <a:gd name="connsiteY14-470" fmla="*/ 999105 h 1424419"/>
                <a:gd name="connsiteX15-471" fmla="*/ 0 w 1305333"/>
                <a:gd name="connsiteY15-472" fmla="*/ 972364 h 1424419"/>
                <a:gd name="connsiteX16-473" fmla="*/ 2496 w 1305333"/>
                <a:gd name="connsiteY16-474" fmla="*/ 463106 h 1424419"/>
                <a:gd name="connsiteX17-475" fmla="*/ 2458 w 1305333"/>
                <a:gd name="connsiteY17-476" fmla="*/ 429563 h 1424419"/>
                <a:gd name="connsiteX18-477" fmla="*/ 75248 w 1305333"/>
                <a:gd name="connsiteY18-478" fmla="*/ 303202 h 1424419"/>
                <a:gd name="connsiteX19-479" fmla="*/ 106293 w 1305333"/>
                <a:gd name="connsiteY19-480" fmla="*/ 282597 h 1424419"/>
                <a:gd name="connsiteX20-481" fmla="*/ 541533 w 1305333"/>
                <a:gd name="connsiteY20-482" fmla="*/ 38110 h 1424419"/>
                <a:gd name="connsiteX21-483" fmla="*/ 653528 w 1305333"/>
                <a:gd name="connsiteY21-484" fmla="*/ 0 h 1424419"/>
                <a:gd name="connsiteX0-485" fmla="*/ 653528 w 1305333"/>
                <a:gd name="connsiteY0-486" fmla="*/ 0 h 1424419"/>
                <a:gd name="connsiteX1-487" fmla="*/ 757287 w 1305333"/>
                <a:gd name="connsiteY1-488" fmla="*/ 32444 h 1424419"/>
                <a:gd name="connsiteX2-489" fmla="*/ 1206876 w 1305333"/>
                <a:gd name="connsiteY2-490" fmla="*/ 284945 h 1424419"/>
                <a:gd name="connsiteX3-491" fmla="*/ 1237706 w 1305333"/>
                <a:gd name="connsiteY3-492" fmla="*/ 306775 h 1424419"/>
                <a:gd name="connsiteX4-493" fmla="*/ 1301712 w 1305333"/>
                <a:gd name="connsiteY4-494" fmla="*/ 442384 h 1424419"/>
                <a:gd name="connsiteX5-495" fmla="*/ 1303099 w 1305333"/>
                <a:gd name="connsiteY5-496" fmla="*/ 495558 h 1424419"/>
                <a:gd name="connsiteX6-497" fmla="*/ 1303099 w 1305333"/>
                <a:gd name="connsiteY6-498" fmla="*/ 952393 h 1424419"/>
                <a:gd name="connsiteX7-499" fmla="*/ 1305306 w 1305333"/>
                <a:gd name="connsiteY7-500" fmla="*/ 990115 h 1424419"/>
                <a:gd name="connsiteX8-501" fmla="*/ 1236006 w 1305333"/>
                <a:gd name="connsiteY8-502" fmla="*/ 1160932 h 1424419"/>
                <a:gd name="connsiteX9-503" fmla="*/ 1172881 w 1305333"/>
                <a:gd name="connsiteY9-504" fmla="*/ 1179342 h 1424419"/>
                <a:gd name="connsiteX10-505" fmla="*/ 792288 w 1305333"/>
                <a:gd name="connsiteY10-506" fmla="*/ 1385653 h 1424419"/>
                <a:gd name="connsiteX11-507" fmla="*/ 522686 w 1305333"/>
                <a:gd name="connsiteY11-508" fmla="*/ 1384922 h 1424419"/>
                <a:gd name="connsiteX12-509" fmla="*/ 80344 w 1305333"/>
                <a:gd name="connsiteY12-510" fmla="*/ 1139323 h 1424419"/>
                <a:gd name="connsiteX13-511" fmla="*/ 68397 w 1305333"/>
                <a:gd name="connsiteY13-512" fmla="*/ 1130059 h 1424419"/>
                <a:gd name="connsiteX14-513" fmla="*/ 667 w 1305333"/>
                <a:gd name="connsiteY14-514" fmla="*/ 999105 h 1424419"/>
                <a:gd name="connsiteX15-515" fmla="*/ 0 w 1305333"/>
                <a:gd name="connsiteY15-516" fmla="*/ 972364 h 1424419"/>
                <a:gd name="connsiteX16-517" fmla="*/ 2496 w 1305333"/>
                <a:gd name="connsiteY16-518" fmla="*/ 463106 h 1424419"/>
                <a:gd name="connsiteX17-519" fmla="*/ 2458 w 1305333"/>
                <a:gd name="connsiteY17-520" fmla="*/ 429563 h 1424419"/>
                <a:gd name="connsiteX18-521" fmla="*/ 75248 w 1305333"/>
                <a:gd name="connsiteY18-522" fmla="*/ 303202 h 1424419"/>
                <a:gd name="connsiteX19-523" fmla="*/ 106293 w 1305333"/>
                <a:gd name="connsiteY19-524" fmla="*/ 282597 h 1424419"/>
                <a:gd name="connsiteX20-525" fmla="*/ 541533 w 1305333"/>
                <a:gd name="connsiteY20-526" fmla="*/ 38110 h 1424419"/>
                <a:gd name="connsiteX21-527" fmla="*/ 653528 w 1305333"/>
                <a:gd name="connsiteY21-528" fmla="*/ 0 h 1424419"/>
                <a:gd name="connsiteX0-529" fmla="*/ 653528 w 1313169"/>
                <a:gd name="connsiteY0-530" fmla="*/ 0 h 1424419"/>
                <a:gd name="connsiteX1-531" fmla="*/ 757287 w 1313169"/>
                <a:gd name="connsiteY1-532" fmla="*/ 32444 h 1424419"/>
                <a:gd name="connsiteX2-533" fmla="*/ 1206876 w 1313169"/>
                <a:gd name="connsiteY2-534" fmla="*/ 284945 h 1424419"/>
                <a:gd name="connsiteX3-535" fmla="*/ 1237706 w 1313169"/>
                <a:gd name="connsiteY3-536" fmla="*/ 306775 h 1424419"/>
                <a:gd name="connsiteX4-537" fmla="*/ 1301712 w 1313169"/>
                <a:gd name="connsiteY4-538" fmla="*/ 442384 h 1424419"/>
                <a:gd name="connsiteX5-539" fmla="*/ 1303099 w 1313169"/>
                <a:gd name="connsiteY5-540" fmla="*/ 495558 h 1424419"/>
                <a:gd name="connsiteX6-541" fmla="*/ 1303099 w 1313169"/>
                <a:gd name="connsiteY6-542" fmla="*/ 952393 h 1424419"/>
                <a:gd name="connsiteX7-543" fmla="*/ 1305306 w 1313169"/>
                <a:gd name="connsiteY7-544" fmla="*/ 990115 h 1424419"/>
                <a:gd name="connsiteX8-545" fmla="*/ 1271352 w 1313169"/>
                <a:gd name="connsiteY8-546" fmla="*/ 1142552 h 1424419"/>
                <a:gd name="connsiteX9-547" fmla="*/ 1172881 w 1313169"/>
                <a:gd name="connsiteY9-548" fmla="*/ 1179342 h 1424419"/>
                <a:gd name="connsiteX10-549" fmla="*/ 792288 w 1313169"/>
                <a:gd name="connsiteY10-550" fmla="*/ 1385653 h 1424419"/>
                <a:gd name="connsiteX11-551" fmla="*/ 522686 w 1313169"/>
                <a:gd name="connsiteY11-552" fmla="*/ 1384922 h 1424419"/>
                <a:gd name="connsiteX12-553" fmla="*/ 80344 w 1313169"/>
                <a:gd name="connsiteY12-554" fmla="*/ 1139323 h 1424419"/>
                <a:gd name="connsiteX13-555" fmla="*/ 68397 w 1313169"/>
                <a:gd name="connsiteY13-556" fmla="*/ 1130059 h 1424419"/>
                <a:gd name="connsiteX14-557" fmla="*/ 667 w 1313169"/>
                <a:gd name="connsiteY14-558" fmla="*/ 999105 h 1424419"/>
                <a:gd name="connsiteX15-559" fmla="*/ 0 w 1313169"/>
                <a:gd name="connsiteY15-560" fmla="*/ 972364 h 1424419"/>
                <a:gd name="connsiteX16-561" fmla="*/ 2496 w 1313169"/>
                <a:gd name="connsiteY16-562" fmla="*/ 463106 h 1424419"/>
                <a:gd name="connsiteX17-563" fmla="*/ 2458 w 1313169"/>
                <a:gd name="connsiteY17-564" fmla="*/ 429563 h 1424419"/>
                <a:gd name="connsiteX18-565" fmla="*/ 75248 w 1313169"/>
                <a:gd name="connsiteY18-566" fmla="*/ 303202 h 1424419"/>
                <a:gd name="connsiteX19-567" fmla="*/ 106293 w 1313169"/>
                <a:gd name="connsiteY19-568" fmla="*/ 282597 h 1424419"/>
                <a:gd name="connsiteX20-569" fmla="*/ 541533 w 1313169"/>
                <a:gd name="connsiteY20-570" fmla="*/ 38110 h 1424419"/>
                <a:gd name="connsiteX21-571" fmla="*/ 653528 w 1313169"/>
                <a:gd name="connsiteY21-572" fmla="*/ 0 h 1424419"/>
                <a:gd name="connsiteX0-573" fmla="*/ 653528 w 1306267"/>
                <a:gd name="connsiteY0-574" fmla="*/ 0 h 1424419"/>
                <a:gd name="connsiteX1-575" fmla="*/ 757287 w 1306267"/>
                <a:gd name="connsiteY1-576" fmla="*/ 32444 h 1424419"/>
                <a:gd name="connsiteX2-577" fmla="*/ 1206876 w 1306267"/>
                <a:gd name="connsiteY2-578" fmla="*/ 284945 h 1424419"/>
                <a:gd name="connsiteX3-579" fmla="*/ 1237706 w 1306267"/>
                <a:gd name="connsiteY3-580" fmla="*/ 306775 h 1424419"/>
                <a:gd name="connsiteX4-581" fmla="*/ 1301712 w 1306267"/>
                <a:gd name="connsiteY4-582" fmla="*/ 442384 h 1424419"/>
                <a:gd name="connsiteX5-583" fmla="*/ 1303099 w 1306267"/>
                <a:gd name="connsiteY5-584" fmla="*/ 495558 h 1424419"/>
                <a:gd name="connsiteX6-585" fmla="*/ 1303099 w 1306267"/>
                <a:gd name="connsiteY6-586" fmla="*/ 952393 h 1424419"/>
                <a:gd name="connsiteX7-587" fmla="*/ 1305306 w 1306267"/>
                <a:gd name="connsiteY7-588" fmla="*/ 990115 h 1424419"/>
                <a:gd name="connsiteX8-589" fmla="*/ 1255800 w 1306267"/>
                <a:gd name="connsiteY8-590" fmla="*/ 1142552 h 1424419"/>
                <a:gd name="connsiteX9-591" fmla="*/ 1172881 w 1306267"/>
                <a:gd name="connsiteY9-592" fmla="*/ 1179342 h 1424419"/>
                <a:gd name="connsiteX10-593" fmla="*/ 792288 w 1306267"/>
                <a:gd name="connsiteY10-594" fmla="*/ 1385653 h 1424419"/>
                <a:gd name="connsiteX11-595" fmla="*/ 522686 w 1306267"/>
                <a:gd name="connsiteY11-596" fmla="*/ 1384922 h 1424419"/>
                <a:gd name="connsiteX12-597" fmla="*/ 80344 w 1306267"/>
                <a:gd name="connsiteY12-598" fmla="*/ 1139323 h 1424419"/>
                <a:gd name="connsiteX13-599" fmla="*/ 68397 w 1306267"/>
                <a:gd name="connsiteY13-600" fmla="*/ 1130059 h 1424419"/>
                <a:gd name="connsiteX14-601" fmla="*/ 667 w 1306267"/>
                <a:gd name="connsiteY14-602" fmla="*/ 999105 h 1424419"/>
                <a:gd name="connsiteX15-603" fmla="*/ 0 w 1306267"/>
                <a:gd name="connsiteY15-604" fmla="*/ 972364 h 1424419"/>
                <a:gd name="connsiteX16-605" fmla="*/ 2496 w 1306267"/>
                <a:gd name="connsiteY16-606" fmla="*/ 463106 h 1424419"/>
                <a:gd name="connsiteX17-607" fmla="*/ 2458 w 1306267"/>
                <a:gd name="connsiteY17-608" fmla="*/ 429563 h 1424419"/>
                <a:gd name="connsiteX18-609" fmla="*/ 75248 w 1306267"/>
                <a:gd name="connsiteY18-610" fmla="*/ 303202 h 1424419"/>
                <a:gd name="connsiteX19-611" fmla="*/ 106293 w 1306267"/>
                <a:gd name="connsiteY19-612" fmla="*/ 282597 h 1424419"/>
                <a:gd name="connsiteX20-613" fmla="*/ 541533 w 1306267"/>
                <a:gd name="connsiteY20-614" fmla="*/ 38110 h 1424419"/>
                <a:gd name="connsiteX21-615" fmla="*/ 653528 w 1306267"/>
                <a:gd name="connsiteY21-616" fmla="*/ 0 h 1424419"/>
                <a:gd name="connsiteX0-617" fmla="*/ 653528 w 1306267"/>
                <a:gd name="connsiteY0-618" fmla="*/ 0 h 1424419"/>
                <a:gd name="connsiteX1-619" fmla="*/ 757287 w 1306267"/>
                <a:gd name="connsiteY1-620" fmla="*/ 32444 h 1424419"/>
                <a:gd name="connsiteX2-621" fmla="*/ 1206876 w 1306267"/>
                <a:gd name="connsiteY2-622" fmla="*/ 284945 h 1424419"/>
                <a:gd name="connsiteX3-623" fmla="*/ 1237706 w 1306267"/>
                <a:gd name="connsiteY3-624" fmla="*/ 306775 h 1424419"/>
                <a:gd name="connsiteX4-625" fmla="*/ 1301712 w 1306267"/>
                <a:gd name="connsiteY4-626" fmla="*/ 442384 h 1424419"/>
                <a:gd name="connsiteX5-627" fmla="*/ 1303099 w 1306267"/>
                <a:gd name="connsiteY5-628" fmla="*/ 495558 h 1424419"/>
                <a:gd name="connsiteX6-629" fmla="*/ 1303099 w 1306267"/>
                <a:gd name="connsiteY6-630" fmla="*/ 952393 h 1424419"/>
                <a:gd name="connsiteX7-631" fmla="*/ 1305306 w 1306267"/>
                <a:gd name="connsiteY7-632" fmla="*/ 990115 h 1424419"/>
                <a:gd name="connsiteX8-633" fmla="*/ 1255800 w 1306267"/>
                <a:gd name="connsiteY8-634" fmla="*/ 1142552 h 1424419"/>
                <a:gd name="connsiteX9-635" fmla="*/ 1172881 w 1306267"/>
                <a:gd name="connsiteY9-636" fmla="*/ 1179342 h 1424419"/>
                <a:gd name="connsiteX10-637" fmla="*/ 792288 w 1306267"/>
                <a:gd name="connsiteY10-638" fmla="*/ 1385653 h 1424419"/>
                <a:gd name="connsiteX11-639" fmla="*/ 522686 w 1306267"/>
                <a:gd name="connsiteY11-640" fmla="*/ 1384922 h 1424419"/>
                <a:gd name="connsiteX12-641" fmla="*/ 80344 w 1306267"/>
                <a:gd name="connsiteY12-642" fmla="*/ 1139323 h 1424419"/>
                <a:gd name="connsiteX13-643" fmla="*/ 61328 w 1306267"/>
                <a:gd name="connsiteY13-644" fmla="*/ 1127231 h 1424419"/>
                <a:gd name="connsiteX14-645" fmla="*/ 667 w 1306267"/>
                <a:gd name="connsiteY14-646" fmla="*/ 999105 h 1424419"/>
                <a:gd name="connsiteX15-647" fmla="*/ 0 w 1306267"/>
                <a:gd name="connsiteY15-648" fmla="*/ 972364 h 1424419"/>
                <a:gd name="connsiteX16-649" fmla="*/ 2496 w 1306267"/>
                <a:gd name="connsiteY16-650" fmla="*/ 463106 h 1424419"/>
                <a:gd name="connsiteX17-651" fmla="*/ 2458 w 1306267"/>
                <a:gd name="connsiteY17-652" fmla="*/ 429563 h 1424419"/>
                <a:gd name="connsiteX18-653" fmla="*/ 75248 w 1306267"/>
                <a:gd name="connsiteY18-654" fmla="*/ 303202 h 1424419"/>
                <a:gd name="connsiteX19-655" fmla="*/ 106293 w 1306267"/>
                <a:gd name="connsiteY19-656" fmla="*/ 282597 h 1424419"/>
                <a:gd name="connsiteX20-657" fmla="*/ 541533 w 1306267"/>
                <a:gd name="connsiteY20-658" fmla="*/ 38110 h 1424419"/>
                <a:gd name="connsiteX21-659" fmla="*/ 653528 w 1306267"/>
                <a:gd name="connsiteY21-660" fmla="*/ 0 h 1424419"/>
                <a:gd name="connsiteX0-661" fmla="*/ 653528 w 1306267"/>
                <a:gd name="connsiteY0-662" fmla="*/ 0 h 1424419"/>
                <a:gd name="connsiteX1-663" fmla="*/ 757287 w 1306267"/>
                <a:gd name="connsiteY1-664" fmla="*/ 32444 h 1424419"/>
                <a:gd name="connsiteX2-665" fmla="*/ 1206876 w 1306267"/>
                <a:gd name="connsiteY2-666" fmla="*/ 284945 h 1424419"/>
                <a:gd name="connsiteX3-667" fmla="*/ 1237706 w 1306267"/>
                <a:gd name="connsiteY3-668" fmla="*/ 306775 h 1424419"/>
                <a:gd name="connsiteX4-669" fmla="*/ 1301712 w 1306267"/>
                <a:gd name="connsiteY4-670" fmla="*/ 442384 h 1424419"/>
                <a:gd name="connsiteX5-671" fmla="*/ 1303099 w 1306267"/>
                <a:gd name="connsiteY5-672" fmla="*/ 495558 h 1424419"/>
                <a:gd name="connsiteX6-673" fmla="*/ 1303099 w 1306267"/>
                <a:gd name="connsiteY6-674" fmla="*/ 952393 h 1424419"/>
                <a:gd name="connsiteX7-675" fmla="*/ 1305306 w 1306267"/>
                <a:gd name="connsiteY7-676" fmla="*/ 990115 h 1424419"/>
                <a:gd name="connsiteX8-677" fmla="*/ 1255800 w 1306267"/>
                <a:gd name="connsiteY8-678" fmla="*/ 1142552 h 1424419"/>
                <a:gd name="connsiteX9-679" fmla="*/ 1172881 w 1306267"/>
                <a:gd name="connsiteY9-680" fmla="*/ 1179342 h 1424419"/>
                <a:gd name="connsiteX10-681" fmla="*/ 792288 w 1306267"/>
                <a:gd name="connsiteY10-682" fmla="*/ 1385653 h 1424419"/>
                <a:gd name="connsiteX11-683" fmla="*/ 522686 w 1306267"/>
                <a:gd name="connsiteY11-684" fmla="*/ 1384922 h 1424419"/>
                <a:gd name="connsiteX12-685" fmla="*/ 80344 w 1306267"/>
                <a:gd name="connsiteY12-686" fmla="*/ 1139323 h 1424419"/>
                <a:gd name="connsiteX13-687" fmla="*/ 61328 w 1306267"/>
                <a:gd name="connsiteY13-688" fmla="*/ 1127231 h 1424419"/>
                <a:gd name="connsiteX14-689" fmla="*/ 667 w 1306267"/>
                <a:gd name="connsiteY14-690" fmla="*/ 999105 h 1424419"/>
                <a:gd name="connsiteX15-691" fmla="*/ 0 w 1306267"/>
                <a:gd name="connsiteY15-692" fmla="*/ 972364 h 1424419"/>
                <a:gd name="connsiteX16-693" fmla="*/ 2496 w 1306267"/>
                <a:gd name="connsiteY16-694" fmla="*/ 463106 h 1424419"/>
                <a:gd name="connsiteX17-695" fmla="*/ 2458 w 1306267"/>
                <a:gd name="connsiteY17-696" fmla="*/ 429563 h 1424419"/>
                <a:gd name="connsiteX18-697" fmla="*/ 75248 w 1306267"/>
                <a:gd name="connsiteY18-698" fmla="*/ 303202 h 1424419"/>
                <a:gd name="connsiteX19-699" fmla="*/ 106293 w 1306267"/>
                <a:gd name="connsiteY19-700" fmla="*/ 282597 h 1424419"/>
                <a:gd name="connsiteX20-701" fmla="*/ 541533 w 1306267"/>
                <a:gd name="connsiteY20-702" fmla="*/ 38110 h 1424419"/>
                <a:gd name="connsiteX21-703" fmla="*/ 653528 w 1306267"/>
                <a:gd name="connsiteY21-704" fmla="*/ 0 h 1424419"/>
                <a:gd name="connsiteX0-705" fmla="*/ 653528 w 1306267"/>
                <a:gd name="connsiteY0-706" fmla="*/ 0 h 1424419"/>
                <a:gd name="connsiteX1-707" fmla="*/ 757287 w 1306267"/>
                <a:gd name="connsiteY1-708" fmla="*/ 32444 h 1424419"/>
                <a:gd name="connsiteX2-709" fmla="*/ 1206876 w 1306267"/>
                <a:gd name="connsiteY2-710" fmla="*/ 284945 h 1424419"/>
                <a:gd name="connsiteX3-711" fmla="*/ 1237706 w 1306267"/>
                <a:gd name="connsiteY3-712" fmla="*/ 306775 h 1424419"/>
                <a:gd name="connsiteX4-713" fmla="*/ 1301712 w 1306267"/>
                <a:gd name="connsiteY4-714" fmla="*/ 442384 h 1424419"/>
                <a:gd name="connsiteX5-715" fmla="*/ 1303099 w 1306267"/>
                <a:gd name="connsiteY5-716" fmla="*/ 495558 h 1424419"/>
                <a:gd name="connsiteX6-717" fmla="*/ 1303099 w 1306267"/>
                <a:gd name="connsiteY6-718" fmla="*/ 952393 h 1424419"/>
                <a:gd name="connsiteX7-719" fmla="*/ 1305306 w 1306267"/>
                <a:gd name="connsiteY7-720" fmla="*/ 990115 h 1424419"/>
                <a:gd name="connsiteX8-721" fmla="*/ 1255800 w 1306267"/>
                <a:gd name="connsiteY8-722" fmla="*/ 1142552 h 1424419"/>
                <a:gd name="connsiteX9-723" fmla="*/ 1172881 w 1306267"/>
                <a:gd name="connsiteY9-724" fmla="*/ 1179342 h 1424419"/>
                <a:gd name="connsiteX10-725" fmla="*/ 792288 w 1306267"/>
                <a:gd name="connsiteY10-726" fmla="*/ 1385653 h 1424419"/>
                <a:gd name="connsiteX11-727" fmla="*/ 522686 w 1306267"/>
                <a:gd name="connsiteY11-728" fmla="*/ 1384922 h 1424419"/>
                <a:gd name="connsiteX12-729" fmla="*/ 90241 w 1306267"/>
                <a:gd name="connsiteY12-730" fmla="*/ 1150634 h 1424419"/>
                <a:gd name="connsiteX13-731" fmla="*/ 61328 w 1306267"/>
                <a:gd name="connsiteY13-732" fmla="*/ 1127231 h 1424419"/>
                <a:gd name="connsiteX14-733" fmla="*/ 667 w 1306267"/>
                <a:gd name="connsiteY14-734" fmla="*/ 999105 h 1424419"/>
                <a:gd name="connsiteX15-735" fmla="*/ 0 w 1306267"/>
                <a:gd name="connsiteY15-736" fmla="*/ 972364 h 1424419"/>
                <a:gd name="connsiteX16-737" fmla="*/ 2496 w 1306267"/>
                <a:gd name="connsiteY16-738" fmla="*/ 463106 h 1424419"/>
                <a:gd name="connsiteX17-739" fmla="*/ 2458 w 1306267"/>
                <a:gd name="connsiteY17-740" fmla="*/ 429563 h 1424419"/>
                <a:gd name="connsiteX18-741" fmla="*/ 75248 w 1306267"/>
                <a:gd name="connsiteY18-742" fmla="*/ 303202 h 1424419"/>
                <a:gd name="connsiteX19-743" fmla="*/ 106293 w 1306267"/>
                <a:gd name="connsiteY19-744" fmla="*/ 282597 h 1424419"/>
                <a:gd name="connsiteX20-745" fmla="*/ 541533 w 1306267"/>
                <a:gd name="connsiteY20-746" fmla="*/ 38110 h 1424419"/>
                <a:gd name="connsiteX21-747" fmla="*/ 653528 w 1306267"/>
                <a:gd name="connsiteY21-748" fmla="*/ 0 h 1424419"/>
                <a:gd name="connsiteX0-749" fmla="*/ 653528 w 1306267"/>
                <a:gd name="connsiteY0-750" fmla="*/ 0 h 1424419"/>
                <a:gd name="connsiteX1-751" fmla="*/ 757287 w 1306267"/>
                <a:gd name="connsiteY1-752" fmla="*/ 32444 h 1424419"/>
                <a:gd name="connsiteX2-753" fmla="*/ 1206876 w 1306267"/>
                <a:gd name="connsiteY2-754" fmla="*/ 284945 h 1424419"/>
                <a:gd name="connsiteX3-755" fmla="*/ 1237706 w 1306267"/>
                <a:gd name="connsiteY3-756" fmla="*/ 306775 h 1424419"/>
                <a:gd name="connsiteX4-757" fmla="*/ 1301712 w 1306267"/>
                <a:gd name="connsiteY4-758" fmla="*/ 442384 h 1424419"/>
                <a:gd name="connsiteX5-759" fmla="*/ 1303099 w 1306267"/>
                <a:gd name="connsiteY5-760" fmla="*/ 495558 h 1424419"/>
                <a:gd name="connsiteX6-761" fmla="*/ 1303099 w 1306267"/>
                <a:gd name="connsiteY6-762" fmla="*/ 952393 h 1424419"/>
                <a:gd name="connsiteX7-763" fmla="*/ 1305306 w 1306267"/>
                <a:gd name="connsiteY7-764" fmla="*/ 990115 h 1424419"/>
                <a:gd name="connsiteX8-765" fmla="*/ 1255800 w 1306267"/>
                <a:gd name="connsiteY8-766" fmla="*/ 1142552 h 1424419"/>
                <a:gd name="connsiteX9-767" fmla="*/ 1172881 w 1306267"/>
                <a:gd name="connsiteY9-768" fmla="*/ 1179342 h 1424419"/>
                <a:gd name="connsiteX10-769" fmla="*/ 792288 w 1306267"/>
                <a:gd name="connsiteY10-770" fmla="*/ 1385653 h 1424419"/>
                <a:gd name="connsiteX11-771" fmla="*/ 522686 w 1306267"/>
                <a:gd name="connsiteY11-772" fmla="*/ 1384922 h 1424419"/>
                <a:gd name="connsiteX12-773" fmla="*/ 90241 w 1306267"/>
                <a:gd name="connsiteY12-774" fmla="*/ 1150634 h 1424419"/>
                <a:gd name="connsiteX13-775" fmla="*/ 61328 w 1306267"/>
                <a:gd name="connsiteY13-776" fmla="*/ 1127231 h 1424419"/>
                <a:gd name="connsiteX14-777" fmla="*/ 667 w 1306267"/>
                <a:gd name="connsiteY14-778" fmla="*/ 999105 h 1424419"/>
                <a:gd name="connsiteX15-779" fmla="*/ 0 w 1306267"/>
                <a:gd name="connsiteY15-780" fmla="*/ 972364 h 1424419"/>
                <a:gd name="connsiteX16-781" fmla="*/ 2496 w 1306267"/>
                <a:gd name="connsiteY16-782" fmla="*/ 463106 h 1424419"/>
                <a:gd name="connsiteX17-783" fmla="*/ 2458 w 1306267"/>
                <a:gd name="connsiteY17-784" fmla="*/ 429563 h 1424419"/>
                <a:gd name="connsiteX18-785" fmla="*/ 75248 w 1306267"/>
                <a:gd name="connsiteY18-786" fmla="*/ 303202 h 1424419"/>
                <a:gd name="connsiteX19-787" fmla="*/ 106293 w 1306267"/>
                <a:gd name="connsiteY19-788" fmla="*/ 282597 h 1424419"/>
                <a:gd name="connsiteX20-789" fmla="*/ 541533 w 1306267"/>
                <a:gd name="connsiteY20-790" fmla="*/ 38110 h 1424419"/>
                <a:gd name="connsiteX21-791" fmla="*/ 653528 w 1306267"/>
                <a:gd name="connsiteY21-792" fmla="*/ 0 h 1424419"/>
                <a:gd name="connsiteX0-793" fmla="*/ 653528 w 1306267"/>
                <a:gd name="connsiteY0-794" fmla="*/ 0 h 1424419"/>
                <a:gd name="connsiteX1-795" fmla="*/ 757287 w 1306267"/>
                <a:gd name="connsiteY1-796" fmla="*/ 32444 h 1424419"/>
                <a:gd name="connsiteX2-797" fmla="*/ 1206876 w 1306267"/>
                <a:gd name="connsiteY2-798" fmla="*/ 284945 h 1424419"/>
                <a:gd name="connsiteX3-799" fmla="*/ 1237706 w 1306267"/>
                <a:gd name="connsiteY3-800" fmla="*/ 306775 h 1424419"/>
                <a:gd name="connsiteX4-801" fmla="*/ 1301712 w 1306267"/>
                <a:gd name="connsiteY4-802" fmla="*/ 442384 h 1424419"/>
                <a:gd name="connsiteX5-803" fmla="*/ 1303099 w 1306267"/>
                <a:gd name="connsiteY5-804" fmla="*/ 495558 h 1424419"/>
                <a:gd name="connsiteX6-805" fmla="*/ 1303099 w 1306267"/>
                <a:gd name="connsiteY6-806" fmla="*/ 952393 h 1424419"/>
                <a:gd name="connsiteX7-807" fmla="*/ 1305306 w 1306267"/>
                <a:gd name="connsiteY7-808" fmla="*/ 990115 h 1424419"/>
                <a:gd name="connsiteX8-809" fmla="*/ 1255800 w 1306267"/>
                <a:gd name="connsiteY8-810" fmla="*/ 1142552 h 1424419"/>
                <a:gd name="connsiteX9-811" fmla="*/ 1172881 w 1306267"/>
                <a:gd name="connsiteY9-812" fmla="*/ 1179342 h 1424419"/>
                <a:gd name="connsiteX10-813" fmla="*/ 792288 w 1306267"/>
                <a:gd name="connsiteY10-814" fmla="*/ 1385653 h 1424419"/>
                <a:gd name="connsiteX11-815" fmla="*/ 522686 w 1306267"/>
                <a:gd name="connsiteY11-816" fmla="*/ 1384922 h 1424419"/>
                <a:gd name="connsiteX12-817" fmla="*/ 90241 w 1306267"/>
                <a:gd name="connsiteY12-818" fmla="*/ 1150634 h 1424419"/>
                <a:gd name="connsiteX13-819" fmla="*/ 61328 w 1306267"/>
                <a:gd name="connsiteY13-820" fmla="*/ 1127231 h 1424419"/>
                <a:gd name="connsiteX14-821" fmla="*/ 667 w 1306267"/>
                <a:gd name="connsiteY14-822" fmla="*/ 999105 h 1424419"/>
                <a:gd name="connsiteX15-823" fmla="*/ 0 w 1306267"/>
                <a:gd name="connsiteY15-824" fmla="*/ 972364 h 1424419"/>
                <a:gd name="connsiteX16-825" fmla="*/ 2496 w 1306267"/>
                <a:gd name="connsiteY16-826" fmla="*/ 463106 h 1424419"/>
                <a:gd name="connsiteX17-827" fmla="*/ 2458 w 1306267"/>
                <a:gd name="connsiteY17-828" fmla="*/ 429563 h 1424419"/>
                <a:gd name="connsiteX18-829" fmla="*/ 75248 w 1306267"/>
                <a:gd name="connsiteY18-830" fmla="*/ 303202 h 1424419"/>
                <a:gd name="connsiteX19-831" fmla="*/ 106293 w 1306267"/>
                <a:gd name="connsiteY19-832" fmla="*/ 282597 h 1424419"/>
                <a:gd name="connsiteX20-833" fmla="*/ 541533 w 1306267"/>
                <a:gd name="connsiteY20-834" fmla="*/ 38110 h 1424419"/>
                <a:gd name="connsiteX21-835" fmla="*/ 653528 w 1306267"/>
                <a:gd name="connsiteY21-836" fmla="*/ 0 h 1424419"/>
                <a:gd name="connsiteX0-837" fmla="*/ 653528 w 1306267"/>
                <a:gd name="connsiteY0-838" fmla="*/ 0 h 1424419"/>
                <a:gd name="connsiteX1-839" fmla="*/ 757287 w 1306267"/>
                <a:gd name="connsiteY1-840" fmla="*/ 32444 h 1424419"/>
                <a:gd name="connsiteX2-841" fmla="*/ 1206876 w 1306267"/>
                <a:gd name="connsiteY2-842" fmla="*/ 284945 h 1424419"/>
                <a:gd name="connsiteX3-843" fmla="*/ 1237706 w 1306267"/>
                <a:gd name="connsiteY3-844" fmla="*/ 306775 h 1424419"/>
                <a:gd name="connsiteX4-845" fmla="*/ 1301712 w 1306267"/>
                <a:gd name="connsiteY4-846" fmla="*/ 442384 h 1424419"/>
                <a:gd name="connsiteX5-847" fmla="*/ 1303099 w 1306267"/>
                <a:gd name="connsiteY5-848" fmla="*/ 495558 h 1424419"/>
                <a:gd name="connsiteX6-849" fmla="*/ 1303099 w 1306267"/>
                <a:gd name="connsiteY6-850" fmla="*/ 952393 h 1424419"/>
                <a:gd name="connsiteX7-851" fmla="*/ 1305306 w 1306267"/>
                <a:gd name="connsiteY7-852" fmla="*/ 990115 h 1424419"/>
                <a:gd name="connsiteX8-853" fmla="*/ 1255800 w 1306267"/>
                <a:gd name="connsiteY8-854" fmla="*/ 1142552 h 1424419"/>
                <a:gd name="connsiteX9-855" fmla="*/ 1172881 w 1306267"/>
                <a:gd name="connsiteY9-856" fmla="*/ 1179342 h 1424419"/>
                <a:gd name="connsiteX10-857" fmla="*/ 792288 w 1306267"/>
                <a:gd name="connsiteY10-858" fmla="*/ 1385653 h 1424419"/>
                <a:gd name="connsiteX11-859" fmla="*/ 522686 w 1306267"/>
                <a:gd name="connsiteY11-860" fmla="*/ 1384922 h 1424419"/>
                <a:gd name="connsiteX12-861" fmla="*/ 90241 w 1306267"/>
                <a:gd name="connsiteY12-862" fmla="*/ 1150634 h 1424419"/>
                <a:gd name="connsiteX13-863" fmla="*/ 61328 w 1306267"/>
                <a:gd name="connsiteY13-864" fmla="*/ 1127231 h 1424419"/>
                <a:gd name="connsiteX14-865" fmla="*/ 667 w 1306267"/>
                <a:gd name="connsiteY14-866" fmla="*/ 999105 h 1424419"/>
                <a:gd name="connsiteX15-867" fmla="*/ 0 w 1306267"/>
                <a:gd name="connsiteY15-868" fmla="*/ 972364 h 1424419"/>
                <a:gd name="connsiteX16-869" fmla="*/ 2496 w 1306267"/>
                <a:gd name="connsiteY16-870" fmla="*/ 463106 h 1424419"/>
                <a:gd name="connsiteX17-871" fmla="*/ 2458 w 1306267"/>
                <a:gd name="connsiteY17-872" fmla="*/ 429563 h 1424419"/>
                <a:gd name="connsiteX18-873" fmla="*/ 75248 w 1306267"/>
                <a:gd name="connsiteY18-874" fmla="*/ 303202 h 1424419"/>
                <a:gd name="connsiteX19-875" fmla="*/ 106293 w 1306267"/>
                <a:gd name="connsiteY19-876" fmla="*/ 282597 h 1424419"/>
                <a:gd name="connsiteX20-877" fmla="*/ 541533 w 1306267"/>
                <a:gd name="connsiteY20-878" fmla="*/ 38110 h 1424419"/>
                <a:gd name="connsiteX21-879" fmla="*/ 653528 w 1306267"/>
                <a:gd name="connsiteY21-880" fmla="*/ 0 h 1424419"/>
                <a:gd name="connsiteX0-881" fmla="*/ 653528 w 1306267"/>
                <a:gd name="connsiteY0-882" fmla="*/ 0 h 1424419"/>
                <a:gd name="connsiteX1-883" fmla="*/ 757287 w 1306267"/>
                <a:gd name="connsiteY1-884" fmla="*/ 32444 h 1424419"/>
                <a:gd name="connsiteX2-885" fmla="*/ 1206876 w 1306267"/>
                <a:gd name="connsiteY2-886" fmla="*/ 284945 h 1424419"/>
                <a:gd name="connsiteX3-887" fmla="*/ 1237706 w 1306267"/>
                <a:gd name="connsiteY3-888" fmla="*/ 306775 h 1424419"/>
                <a:gd name="connsiteX4-889" fmla="*/ 1301712 w 1306267"/>
                <a:gd name="connsiteY4-890" fmla="*/ 442384 h 1424419"/>
                <a:gd name="connsiteX5-891" fmla="*/ 1303099 w 1306267"/>
                <a:gd name="connsiteY5-892" fmla="*/ 495558 h 1424419"/>
                <a:gd name="connsiteX6-893" fmla="*/ 1303099 w 1306267"/>
                <a:gd name="connsiteY6-894" fmla="*/ 952393 h 1424419"/>
                <a:gd name="connsiteX7-895" fmla="*/ 1305306 w 1306267"/>
                <a:gd name="connsiteY7-896" fmla="*/ 990115 h 1424419"/>
                <a:gd name="connsiteX8-897" fmla="*/ 1255800 w 1306267"/>
                <a:gd name="connsiteY8-898" fmla="*/ 1142552 h 1424419"/>
                <a:gd name="connsiteX9-899" fmla="*/ 1172881 w 1306267"/>
                <a:gd name="connsiteY9-900" fmla="*/ 1179342 h 1424419"/>
                <a:gd name="connsiteX10-901" fmla="*/ 792288 w 1306267"/>
                <a:gd name="connsiteY10-902" fmla="*/ 1385653 h 1424419"/>
                <a:gd name="connsiteX11-903" fmla="*/ 522686 w 1306267"/>
                <a:gd name="connsiteY11-904" fmla="*/ 1384922 h 1424419"/>
                <a:gd name="connsiteX12-905" fmla="*/ 90241 w 1306267"/>
                <a:gd name="connsiteY12-906" fmla="*/ 1150634 h 1424419"/>
                <a:gd name="connsiteX13-907" fmla="*/ 55672 w 1306267"/>
                <a:gd name="connsiteY13-908" fmla="*/ 1124403 h 1424419"/>
                <a:gd name="connsiteX14-909" fmla="*/ 667 w 1306267"/>
                <a:gd name="connsiteY14-910" fmla="*/ 999105 h 1424419"/>
                <a:gd name="connsiteX15-911" fmla="*/ 0 w 1306267"/>
                <a:gd name="connsiteY15-912" fmla="*/ 972364 h 1424419"/>
                <a:gd name="connsiteX16-913" fmla="*/ 2496 w 1306267"/>
                <a:gd name="connsiteY16-914" fmla="*/ 463106 h 1424419"/>
                <a:gd name="connsiteX17-915" fmla="*/ 2458 w 1306267"/>
                <a:gd name="connsiteY17-916" fmla="*/ 429563 h 1424419"/>
                <a:gd name="connsiteX18-917" fmla="*/ 75248 w 1306267"/>
                <a:gd name="connsiteY18-918" fmla="*/ 303202 h 1424419"/>
                <a:gd name="connsiteX19-919" fmla="*/ 106293 w 1306267"/>
                <a:gd name="connsiteY19-920" fmla="*/ 282597 h 1424419"/>
                <a:gd name="connsiteX20-921" fmla="*/ 541533 w 1306267"/>
                <a:gd name="connsiteY20-922" fmla="*/ 38110 h 1424419"/>
                <a:gd name="connsiteX21-923" fmla="*/ 653528 w 1306267"/>
                <a:gd name="connsiteY21-924" fmla="*/ 0 h 1424419"/>
                <a:gd name="connsiteX0-925" fmla="*/ 653528 w 1306267"/>
                <a:gd name="connsiteY0-926" fmla="*/ 0 h 1424419"/>
                <a:gd name="connsiteX1-927" fmla="*/ 757287 w 1306267"/>
                <a:gd name="connsiteY1-928" fmla="*/ 32444 h 1424419"/>
                <a:gd name="connsiteX2-929" fmla="*/ 1206876 w 1306267"/>
                <a:gd name="connsiteY2-930" fmla="*/ 284945 h 1424419"/>
                <a:gd name="connsiteX3-931" fmla="*/ 1237706 w 1306267"/>
                <a:gd name="connsiteY3-932" fmla="*/ 306775 h 1424419"/>
                <a:gd name="connsiteX4-933" fmla="*/ 1301712 w 1306267"/>
                <a:gd name="connsiteY4-934" fmla="*/ 442384 h 1424419"/>
                <a:gd name="connsiteX5-935" fmla="*/ 1303099 w 1306267"/>
                <a:gd name="connsiteY5-936" fmla="*/ 495558 h 1424419"/>
                <a:gd name="connsiteX6-937" fmla="*/ 1303099 w 1306267"/>
                <a:gd name="connsiteY6-938" fmla="*/ 952393 h 1424419"/>
                <a:gd name="connsiteX7-939" fmla="*/ 1305306 w 1306267"/>
                <a:gd name="connsiteY7-940" fmla="*/ 990115 h 1424419"/>
                <a:gd name="connsiteX8-941" fmla="*/ 1255800 w 1306267"/>
                <a:gd name="connsiteY8-942" fmla="*/ 1142552 h 1424419"/>
                <a:gd name="connsiteX9-943" fmla="*/ 1172881 w 1306267"/>
                <a:gd name="connsiteY9-944" fmla="*/ 1179342 h 1424419"/>
                <a:gd name="connsiteX10-945" fmla="*/ 792288 w 1306267"/>
                <a:gd name="connsiteY10-946" fmla="*/ 1385653 h 1424419"/>
                <a:gd name="connsiteX11-947" fmla="*/ 522686 w 1306267"/>
                <a:gd name="connsiteY11-948" fmla="*/ 1384922 h 1424419"/>
                <a:gd name="connsiteX12-949" fmla="*/ 90241 w 1306267"/>
                <a:gd name="connsiteY12-950" fmla="*/ 1150634 h 1424419"/>
                <a:gd name="connsiteX13-951" fmla="*/ 55672 w 1306267"/>
                <a:gd name="connsiteY13-952" fmla="*/ 1124403 h 1424419"/>
                <a:gd name="connsiteX14-953" fmla="*/ 667 w 1306267"/>
                <a:gd name="connsiteY14-954" fmla="*/ 999105 h 1424419"/>
                <a:gd name="connsiteX15-955" fmla="*/ 0 w 1306267"/>
                <a:gd name="connsiteY15-956" fmla="*/ 972364 h 1424419"/>
                <a:gd name="connsiteX16-957" fmla="*/ 2496 w 1306267"/>
                <a:gd name="connsiteY16-958" fmla="*/ 463106 h 1424419"/>
                <a:gd name="connsiteX17-959" fmla="*/ 2458 w 1306267"/>
                <a:gd name="connsiteY17-960" fmla="*/ 429563 h 1424419"/>
                <a:gd name="connsiteX18-961" fmla="*/ 75248 w 1306267"/>
                <a:gd name="connsiteY18-962" fmla="*/ 303202 h 1424419"/>
                <a:gd name="connsiteX19-963" fmla="*/ 106293 w 1306267"/>
                <a:gd name="connsiteY19-964" fmla="*/ 282597 h 1424419"/>
                <a:gd name="connsiteX20-965" fmla="*/ 541533 w 1306267"/>
                <a:gd name="connsiteY20-966" fmla="*/ 38110 h 1424419"/>
                <a:gd name="connsiteX21-967" fmla="*/ 653528 w 1306267"/>
                <a:gd name="connsiteY21-968" fmla="*/ 0 h 1424419"/>
                <a:gd name="connsiteX0-969" fmla="*/ 653528 w 1306267"/>
                <a:gd name="connsiteY0-970" fmla="*/ 0 h 1424419"/>
                <a:gd name="connsiteX1-971" fmla="*/ 757287 w 1306267"/>
                <a:gd name="connsiteY1-972" fmla="*/ 32444 h 1424419"/>
                <a:gd name="connsiteX2-973" fmla="*/ 1206876 w 1306267"/>
                <a:gd name="connsiteY2-974" fmla="*/ 284945 h 1424419"/>
                <a:gd name="connsiteX3-975" fmla="*/ 1237706 w 1306267"/>
                <a:gd name="connsiteY3-976" fmla="*/ 306775 h 1424419"/>
                <a:gd name="connsiteX4-977" fmla="*/ 1301712 w 1306267"/>
                <a:gd name="connsiteY4-978" fmla="*/ 442384 h 1424419"/>
                <a:gd name="connsiteX5-979" fmla="*/ 1303099 w 1306267"/>
                <a:gd name="connsiteY5-980" fmla="*/ 495558 h 1424419"/>
                <a:gd name="connsiteX6-981" fmla="*/ 1303099 w 1306267"/>
                <a:gd name="connsiteY6-982" fmla="*/ 952393 h 1424419"/>
                <a:gd name="connsiteX7-983" fmla="*/ 1305306 w 1306267"/>
                <a:gd name="connsiteY7-984" fmla="*/ 990115 h 1424419"/>
                <a:gd name="connsiteX8-985" fmla="*/ 1255800 w 1306267"/>
                <a:gd name="connsiteY8-986" fmla="*/ 1142552 h 1424419"/>
                <a:gd name="connsiteX9-987" fmla="*/ 1172881 w 1306267"/>
                <a:gd name="connsiteY9-988" fmla="*/ 1179342 h 1424419"/>
                <a:gd name="connsiteX10-989" fmla="*/ 792288 w 1306267"/>
                <a:gd name="connsiteY10-990" fmla="*/ 1385653 h 1424419"/>
                <a:gd name="connsiteX11-991" fmla="*/ 522686 w 1306267"/>
                <a:gd name="connsiteY11-992" fmla="*/ 1384922 h 1424419"/>
                <a:gd name="connsiteX12-993" fmla="*/ 90241 w 1306267"/>
                <a:gd name="connsiteY12-994" fmla="*/ 1150634 h 1424419"/>
                <a:gd name="connsiteX13-995" fmla="*/ 55672 w 1306267"/>
                <a:gd name="connsiteY13-996" fmla="*/ 1124403 h 1424419"/>
                <a:gd name="connsiteX14-997" fmla="*/ 667 w 1306267"/>
                <a:gd name="connsiteY14-998" fmla="*/ 999105 h 1424419"/>
                <a:gd name="connsiteX15-999" fmla="*/ 0 w 1306267"/>
                <a:gd name="connsiteY15-1000" fmla="*/ 972364 h 1424419"/>
                <a:gd name="connsiteX16-1001" fmla="*/ 2496 w 1306267"/>
                <a:gd name="connsiteY16-1002" fmla="*/ 463106 h 1424419"/>
                <a:gd name="connsiteX17-1003" fmla="*/ 2458 w 1306267"/>
                <a:gd name="connsiteY17-1004" fmla="*/ 429563 h 1424419"/>
                <a:gd name="connsiteX18-1005" fmla="*/ 75248 w 1306267"/>
                <a:gd name="connsiteY18-1006" fmla="*/ 303202 h 1424419"/>
                <a:gd name="connsiteX19-1007" fmla="*/ 106293 w 1306267"/>
                <a:gd name="connsiteY19-1008" fmla="*/ 282597 h 1424419"/>
                <a:gd name="connsiteX20-1009" fmla="*/ 541533 w 1306267"/>
                <a:gd name="connsiteY20-1010" fmla="*/ 38110 h 1424419"/>
                <a:gd name="connsiteX21-1011" fmla="*/ 653528 w 1306267"/>
                <a:gd name="connsiteY21-1012" fmla="*/ 0 h 1424419"/>
                <a:gd name="connsiteX0-1013" fmla="*/ 653528 w 1306267"/>
                <a:gd name="connsiteY0-1014" fmla="*/ 0 h 1424419"/>
                <a:gd name="connsiteX1-1015" fmla="*/ 757287 w 1306267"/>
                <a:gd name="connsiteY1-1016" fmla="*/ 32444 h 1424419"/>
                <a:gd name="connsiteX2-1017" fmla="*/ 1206876 w 1306267"/>
                <a:gd name="connsiteY2-1018" fmla="*/ 284945 h 1424419"/>
                <a:gd name="connsiteX3-1019" fmla="*/ 1237706 w 1306267"/>
                <a:gd name="connsiteY3-1020" fmla="*/ 306775 h 1424419"/>
                <a:gd name="connsiteX4-1021" fmla="*/ 1301712 w 1306267"/>
                <a:gd name="connsiteY4-1022" fmla="*/ 442384 h 1424419"/>
                <a:gd name="connsiteX5-1023" fmla="*/ 1303099 w 1306267"/>
                <a:gd name="connsiteY5-1024" fmla="*/ 495558 h 1424419"/>
                <a:gd name="connsiteX6-1025" fmla="*/ 1303099 w 1306267"/>
                <a:gd name="connsiteY6-1026" fmla="*/ 952393 h 1424419"/>
                <a:gd name="connsiteX7-1027" fmla="*/ 1305306 w 1306267"/>
                <a:gd name="connsiteY7-1028" fmla="*/ 990115 h 1424419"/>
                <a:gd name="connsiteX8-1029" fmla="*/ 1255800 w 1306267"/>
                <a:gd name="connsiteY8-1030" fmla="*/ 1142552 h 1424419"/>
                <a:gd name="connsiteX9-1031" fmla="*/ 1172881 w 1306267"/>
                <a:gd name="connsiteY9-1032" fmla="*/ 1179342 h 1424419"/>
                <a:gd name="connsiteX10-1033" fmla="*/ 792288 w 1306267"/>
                <a:gd name="connsiteY10-1034" fmla="*/ 1385653 h 1424419"/>
                <a:gd name="connsiteX11-1035" fmla="*/ 522686 w 1306267"/>
                <a:gd name="connsiteY11-1036" fmla="*/ 1384922 h 1424419"/>
                <a:gd name="connsiteX12-1037" fmla="*/ 90241 w 1306267"/>
                <a:gd name="connsiteY12-1038" fmla="*/ 1150634 h 1424419"/>
                <a:gd name="connsiteX13-1039" fmla="*/ 55672 w 1306267"/>
                <a:gd name="connsiteY13-1040" fmla="*/ 1124403 h 1424419"/>
                <a:gd name="connsiteX14-1041" fmla="*/ 667 w 1306267"/>
                <a:gd name="connsiteY14-1042" fmla="*/ 999105 h 1424419"/>
                <a:gd name="connsiteX15-1043" fmla="*/ 0 w 1306267"/>
                <a:gd name="connsiteY15-1044" fmla="*/ 972364 h 1424419"/>
                <a:gd name="connsiteX16-1045" fmla="*/ 2496 w 1306267"/>
                <a:gd name="connsiteY16-1046" fmla="*/ 463106 h 1424419"/>
                <a:gd name="connsiteX17-1047" fmla="*/ 2458 w 1306267"/>
                <a:gd name="connsiteY17-1048" fmla="*/ 429563 h 1424419"/>
                <a:gd name="connsiteX18-1049" fmla="*/ 75248 w 1306267"/>
                <a:gd name="connsiteY18-1050" fmla="*/ 303202 h 1424419"/>
                <a:gd name="connsiteX19-1051" fmla="*/ 106293 w 1306267"/>
                <a:gd name="connsiteY19-1052" fmla="*/ 282597 h 1424419"/>
                <a:gd name="connsiteX20-1053" fmla="*/ 541533 w 1306267"/>
                <a:gd name="connsiteY20-1054" fmla="*/ 38110 h 1424419"/>
                <a:gd name="connsiteX21-1055" fmla="*/ 653528 w 1306267"/>
                <a:gd name="connsiteY21-1056" fmla="*/ 0 h 1424419"/>
                <a:gd name="connsiteX0-1057" fmla="*/ 653528 w 1306267"/>
                <a:gd name="connsiteY0-1058" fmla="*/ 0 h 1424419"/>
                <a:gd name="connsiteX1-1059" fmla="*/ 757287 w 1306267"/>
                <a:gd name="connsiteY1-1060" fmla="*/ 32444 h 1424419"/>
                <a:gd name="connsiteX2-1061" fmla="*/ 1206876 w 1306267"/>
                <a:gd name="connsiteY2-1062" fmla="*/ 284945 h 1424419"/>
                <a:gd name="connsiteX3-1063" fmla="*/ 1237706 w 1306267"/>
                <a:gd name="connsiteY3-1064" fmla="*/ 306775 h 1424419"/>
                <a:gd name="connsiteX4-1065" fmla="*/ 1301712 w 1306267"/>
                <a:gd name="connsiteY4-1066" fmla="*/ 442384 h 1424419"/>
                <a:gd name="connsiteX5-1067" fmla="*/ 1303099 w 1306267"/>
                <a:gd name="connsiteY5-1068" fmla="*/ 495558 h 1424419"/>
                <a:gd name="connsiteX6-1069" fmla="*/ 1303099 w 1306267"/>
                <a:gd name="connsiteY6-1070" fmla="*/ 952393 h 1424419"/>
                <a:gd name="connsiteX7-1071" fmla="*/ 1305306 w 1306267"/>
                <a:gd name="connsiteY7-1072" fmla="*/ 990115 h 1424419"/>
                <a:gd name="connsiteX8-1073" fmla="*/ 1255800 w 1306267"/>
                <a:gd name="connsiteY8-1074" fmla="*/ 1142552 h 1424419"/>
                <a:gd name="connsiteX9-1075" fmla="*/ 1172881 w 1306267"/>
                <a:gd name="connsiteY9-1076" fmla="*/ 1179342 h 1424419"/>
                <a:gd name="connsiteX10-1077" fmla="*/ 792288 w 1306267"/>
                <a:gd name="connsiteY10-1078" fmla="*/ 1385653 h 1424419"/>
                <a:gd name="connsiteX11-1079" fmla="*/ 522686 w 1306267"/>
                <a:gd name="connsiteY11-1080" fmla="*/ 1384922 h 1424419"/>
                <a:gd name="connsiteX12-1081" fmla="*/ 90241 w 1306267"/>
                <a:gd name="connsiteY12-1082" fmla="*/ 1150634 h 1424419"/>
                <a:gd name="connsiteX13-1083" fmla="*/ 55672 w 1306267"/>
                <a:gd name="connsiteY13-1084" fmla="*/ 1124403 h 1424419"/>
                <a:gd name="connsiteX14-1085" fmla="*/ 667 w 1306267"/>
                <a:gd name="connsiteY14-1086" fmla="*/ 999105 h 1424419"/>
                <a:gd name="connsiteX15-1087" fmla="*/ 0 w 1306267"/>
                <a:gd name="connsiteY15-1088" fmla="*/ 972364 h 1424419"/>
                <a:gd name="connsiteX16-1089" fmla="*/ 2496 w 1306267"/>
                <a:gd name="connsiteY16-1090" fmla="*/ 463106 h 1424419"/>
                <a:gd name="connsiteX17-1091" fmla="*/ 2458 w 1306267"/>
                <a:gd name="connsiteY17-1092" fmla="*/ 429563 h 1424419"/>
                <a:gd name="connsiteX18-1093" fmla="*/ 75248 w 1306267"/>
                <a:gd name="connsiteY18-1094" fmla="*/ 303202 h 1424419"/>
                <a:gd name="connsiteX19-1095" fmla="*/ 106293 w 1306267"/>
                <a:gd name="connsiteY19-1096" fmla="*/ 282597 h 1424419"/>
                <a:gd name="connsiteX20-1097" fmla="*/ 541533 w 1306267"/>
                <a:gd name="connsiteY20-1098" fmla="*/ 38110 h 1424419"/>
                <a:gd name="connsiteX21-1099" fmla="*/ 653528 w 1306267"/>
                <a:gd name="connsiteY21-1100" fmla="*/ 0 h 1424419"/>
                <a:gd name="connsiteX0-1101" fmla="*/ 653528 w 1306267"/>
                <a:gd name="connsiteY0-1102" fmla="*/ 0 h 1424419"/>
                <a:gd name="connsiteX1-1103" fmla="*/ 757287 w 1306267"/>
                <a:gd name="connsiteY1-1104" fmla="*/ 32444 h 1424419"/>
                <a:gd name="connsiteX2-1105" fmla="*/ 1206876 w 1306267"/>
                <a:gd name="connsiteY2-1106" fmla="*/ 284945 h 1424419"/>
                <a:gd name="connsiteX3-1107" fmla="*/ 1237706 w 1306267"/>
                <a:gd name="connsiteY3-1108" fmla="*/ 306775 h 1424419"/>
                <a:gd name="connsiteX4-1109" fmla="*/ 1301712 w 1306267"/>
                <a:gd name="connsiteY4-1110" fmla="*/ 442384 h 1424419"/>
                <a:gd name="connsiteX5-1111" fmla="*/ 1303099 w 1306267"/>
                <a:gd name="connsiteY5-1112" fmla="*/ 495558 h 1424419"/>
                <a:gd name="connsiteX6-1113" fmla="*/ 1303099 w 1306267"/>
                <a:gd name="connsiteY6-1114" fmla="*/ 952393 h 1424419"/>
                <a:gd name="connsiteX7-1115" fmla="*/ 1305306 w 1306267"/>
                <a:gd name="connsiteY7-1116" fmla="*/ 990115 h 1424419"/>
                <a:gd name="connsiteX8-1117" fmla="*/ 1255800 w 1306267"/>
                <a:gd name="connsiteY8-1118" fmla="*/ 1142552 h 1424419"/>
                <a:gd name="connsiteX9-1119" fmla="*/ 1172881 w 1306267"/>
                <a:gd name="connsiteY9-1120" fmla="*/ 1179342 h 1424419"/>
                <a:gd name="connsiteX10-1121" fmla="*/ 792288 w 1306267"/>
                <a:gd name="connsiteY10-1122" fmla="*/ 1385653 h 1424419"/>
                <a:gd name="connsiteX11-1123" fmla="*/ 522686 w 1306267"/>
                <a:gd name="connsiteY11-1124" fmla="*/ 1384922 h 1424419"/>
                <a:gd name="connsiteX12-1125" fmla="*/ 90241 w 1306267"/>
                <a:gd name="connsiteY12-1126" fmla="*/ 1150634 h 1424419"/>
                <a:gd name="connsiteX13-1127" fmla="*/ 48904 w 1306267"/>
                <a:gd name="connsiteY13-1128" fmla="*/ 1124403 h 1424419"/>
                <a:gd name="connsiteX14-1129" fmla="*/ 667 w 1306267"/>
                <a:gd name="connsiteY14-1130" fmla="*/ 999105 h 1424419"/>
                <a:gd name="connsiteX15-1131" fmla="*/ 0 w 1306267"/>
                <a:gd name="connsiteY15-1132" fmla="*/ 972364 h 1424419"/>
                <a:gd name="connsiteX16-1133" fmla="*/ 2496 w 1306267"/>
                <a:gd name="connsiteY16-1134" fmla="*/ 463106 h 1424419"/>
                <a:gd name="connsiteX17-1135" fmla="*/ 2458 w 1306267"/>
                <a:gd name="connsiteY17-1136" fmla="*/ 429563 h 1424419"/>
                <a:gd name="connsiteX18-1137" fmla="*/ 75248 w 1306267"/>
                <a:gd name="connsiteY18-1138" fmla="*/ 303202 h 1424419"/>
                <a:gd name="connsiteX19-1139" fmla="*/ 106293 w 1306267"/>
                <a:gd name="connsiteY19-1140" fmla="*/ 282597 h 1424419"/>
                <a:gd name="connsiteX20-1141" fmla="*/ 541533 w 1306267"/>
                <a:gd name="connsiteY20-1142" fmla="*/ 38110 h 1424419"/>
                <a:gd name="connsiteX21-1143" fmla="*/ 653528 w 1306267"/>
                <a:gd name="connsiteY21-1144" fmla="*/ 0 h 1424419"/>
                <a:gd name="connsiteX0-1145" fmla="*/ 653528 w 1306267"/>
                <a:gd name="connsiteY0-1146" fmla="*/ 0 h 1424419"/>
                <a:gd name="connsiteX1-1147" fmla="*/ 757287 w 1306267"/>
                <a:gd name="connsiteY1-1148" fmla="*/ 32444 h 1424419"/>
                <a:gd name="connsiteX2-1149" fmla="*/ 1206876 w 1306267"/>
                <a:gd name="connsiteY2-1150" fmla="*/ 284945 h 1424419"/>
                <a:gd name="connsiteX3-1151" fmla="*/ 1237706 w 1306267"/>
                <a:gd name="connsiteY3-1152" fmla="*/ 306775 h 1424419"/>
                <a:gd name="connsiteX4-1153" fmla="*/ 1301712 w 1306267"/>
                <a:gd name="connsiteY4-1154" fmla="*/ 442384 h 1424419"/>
                <a:gd name="connsiteX5-1155" fmla="*/ 1303099 w 1306267"/>
                <a:gd name="connsiteY5-1156" fmla="*/ 495558 h 1424419"/>
                <a:gd name="connsiteX6-1157" fmla="*/ 1303099 w 1306267"/>
                <a:gd name="connsiteY6-1158" fmla="*/ 952393 h 1424419"/>
                <a:gd name="connsiteX7-1159" fmla="*/ 1305306 w 1306267"/>
                <a:gd name="connsiteY7-1160" fmla="*/ 990115 h 1424419"/>
                <a:gd name="connsiteX8-1161" fmla="*/ 1255800 w 1306267"/>
                <a:gd name="connsiteY8-1162" fmla="*/ 1142552 h 1424419"/>
                <a:gd name="connsiteX9-1163" fmla="*/ 1172881 w 1306267"/>
                <a:gd name="connsiteY9-1164" fmla="*/ 1179342 h 1424419"/>
                <a:gd name="connsiteX10-1165" fmla="*/ 792288 w 1306267"/>
                <a:gd name="connsiteY10-1166" fmla="*/ 1385653 h 1424419"/>
                <a:gd name="connsiteX11-1167" fmla="*/ 522686 w 1306267"/>
                <a:gd name="connsiteY11-1168" fmla="*/ 1384922 h 1424419"/>
                <a:gd name="connsiteX12-1169" fmla="*/ 90241 w 1306267"/>
                <a:gd name="connsiteY12-1170" fmla="*/ 1150634 h 1424419"/>
                <a:gd name="connsiteX13-1171" fmla="*/ 48904 w 1306267"/>
                <a:gd name="connsiteY13-1172" fmla="*/ 1124403 h 1424419"/>
                <a:gd name="connsiteX14-1173" fmla="*/ 667 w 1306267"/>
                <a:gd name="connsiteY14-1174" fmla="*/ 999105 h 1424419"/>
                <a:gd name="connsiteX15-1175" fmla="*/ 0 w 1306267"/>
                <a:gd name="connsiteY15-1176" fmla="*/ 972364 h 1424419"/>
                <a:gd name="connsiteX16-1177" fmla="*/ 2496 w 1306267"/>
                <a:gd name="connsiteY16-1178" fmla="*/ 463106 h 1424419"/>
                <a:gd name="connsiteX17-1179" fmla="*/ 2458 w 1306267"/>
                <a:gd name="connsiteY17-1180" fmla="*/ 429563 h 1424419"/>
                <a:gd name="connsiteX18-1181" fmla="*/ 75248 w 1306267"/>
                <a:gd name="connsiteY18-1182" fmla="*/ 303202 h 1424419"/>
                <a:gd name="connsiteX19-1183" fmla="*/ 106293 w 1306267"/>
                <a:gd name="connsiteY19-1184" fmla="*/ 282597 h 1424419"/>
                <a:gd name="connsiteX20-1185" fmla="*/ 541533 w 1306267"/>
                <a:gd name="connsiteY20-1186" fmla="*/ 38110 h 1424419"/>
                <a:gd name="connsiteX21-1187" fmla="*/ 653528 w 1306267"/>
                <a:gd name="connsiteY21-1188" fmla="*/ 0 h 1424419"/>
                <a:gd name="connsiteX0-1189" fmla="*/ 653528 w 1306267"/>
                <a:gd name="connsiteY0-1190" fmla="*/ 0 h 1424419"/>
                <a:gd name="connsiteX1-1191" fmla="*/ 757287 w 1306267"/>
                <a:gd name="connsiteY1-1192" fmla="*/ 32444 h 1424419"/>
                <a:gd name="connsiteX2-1193" fmla="*/ 1206876 w 1306267"/>
                <a:gd name="connsiteY2-1194" fmla="*/ 284945 h 1424419"/>
                <a:gd name="connsiteX3-1195" fmla="*/ 1237706 w 1306267"/>
                <a:gd name="connsiteY3-1196" fmla="*/ 306775 h 1424419"/>
                <a:gd name="connsiteX4-1197" fmla="*/ 1301712 w 1306267"/>
                <a:gd name="connsiteY4-1198" fmla="*/ 442384 h 1424419"/>
                <a:gd name="connsiteX5-1199" fmla="*/ 1303099 w 1306267"/>
                <a:gd name="connsiteY5-1200" fmla="*/ 495558 h 1424419"/>
                <a:gd name="connsiteX6-1201" fmla="*/ 1303099 w 1306267"/>
                <a:gd name="connsiteY6-1202" fmla="*/ 952393 h 1424419"/>
                <a:gd name="connsiteX7-1203" fmla="*/ 1305306 w 1306267"/>
                <a:gd name="connsiteY7-1204" fmla="*/ 990115 h 1424419"/>
                <a:gd name="connsiteX8-1205" fmla="*/ 1255800 w 1306267"/>
                <a:gd name="connsiteY8-1206" fmla="*/ 1142552 h 1424419"/>
                <a:gd name="connsiteX9-1207" fmla="*/ 1172881 w 1306267"/>
                <a:gd name="connsiteY9-1208" fmla="*/ 1179342 h 1424419"/>
                <a:gd name="connsiteX10-1209" fmla="*/ 792288 w 1306267"/>
                <a:gd name="connsiteY10-1210" fmla="*/ 1385653 h 1424419"/>
                <a:gd name="connsiteX11-1211" fmla="*/ 522686 w 1306267"/>
                <a:gd name="connsiteY11-1212" fmla="*/ 1384922 h 1424419"/>
                <a:gd name="connsiteX12-1213" fmla="*/ 90241 w 1306267"/>
                <a:gd name="connsiteY12-1214" fmla="*/ 1150634 h 1424419"/>
                <a:gd name="connsiteX13-1215" fmla="*/ 48904 w 1306267"/>
                <a:gd name="connsiteY13-1216" fmla="*/ 1124403 h 1424419"/>
                <a:gd name="connsiteX14-1217" fmla="*/ 667 w 1306267"/>
                <a:gd name="connsiteY14-1218" fmla="*/ 999105 h 1424419"/>
                <a:gd name="connsiteX15-1219" fmla="*/ 0 w 1306267"/>
                <a:gd name="connsiteY15-1220" fmla="*/ 972364 h 1424419"/>
                <a:gd name="connsiteX16-1221" fmla="*/ 2496 w 1306267"/>
                <a:gd name="connsiteY16-1222" fmla="*/ 463106 h 1424419"/>
                <a:gd name="connsiteX17-1223" fmla="*/ 2458 w 1306267"/>
                <a:gd name="connsiteY17-1224" fmla="*/ 429563 h 1424419"/>
                <a:gd name="connsiteX18-1225" fmla="*/ 75248 w 1306267"/>
                <a:gd name="connsiteY18-1226" fmla="*/ 303202 h 1424419"/>
                <a:gd name="connsiteX19-1227" fmla="*/ 106293 w 1306267"/>
                <a:gd name="connsiteY19-1228" fmla="*/ 282597 h 1424419"/>
                <a:gd name="connsiteX20-1229" fmla="*/ 541533 w 1306267"/>
                <a:gd name="connsiteY20-1230" fmla="*/ 38110 h 1424419"/>
                <a:gd name="connsiteX21-1231" fmla="*/ 653528 w 1306267"/>
                <a:gd name="connsiteY21-1232" fmla="*/ 0 h 1424419"/>
                <a:gd name="connsiteX0-1233" fmla="*/ 653528 w 1306267"/>
                <a:gd name="connsiteY0-1234" fmla="*/ 0 h 1424419"/>
                <a:gd name="connsiteX1-1235" fmla="*/ 757287 w 1306267"/>
                <a:gd name="connsiteY1-1236" fmla="*/ 32444 h 1424419"/>
                <a:gd name="connsiteX2-1237" fmla="*/ 1206876 w 1306267"/>
                <a:gd name="connsiteY2-1238" fmla="*/ 284945 h 1424419"/>
                <a:gd name="connsiteX3-1239" fmla="*/ 1237706 w 1306267"/>
                <a:gd name="connsiteY3-1240" fmla="*/ 306775 h 1424419"/>
                <a:gd name="connsiteX4-1241" fmla="*/ 1301712 w 1306267"/>
                <a:gd name="connsiteY4-1242" fmla="*/ 442384 h 1424419"/>
                <a:gd name="connsiteX5-1243" fmla="*/ 1303099 w 1306267"/>
                <a:gd name="connsiteY5-1244" fmla="*/ 495558 h 1424419"/>
                <a:gd name="connsiteX6-1245" fmla="*/ 1303099 w 1306267"/>
                <a:gd name="connsiteY6-1246" fmla="*/ 952393 h 1424419"/>
                <a:gd name="connsiteX7-1247" fmla="*/ 1305306 w 1306267"/>
                <a:gd name="connsiteY7-1248" fmla="*/ 990115 h 1424419"/>
                <a:gd name="connsiteX8-1249" fmla="*/ 1255800 w 1306267"/>
                <a:gd name="connsiteY8-1250" fmla="*/ 1142552 h 1424419"/>
                <a:gd name="connsiteX9-1251" fmla="*/ 1172881 w 1306267"/>
                <a:gd name="connsiteY9-1252" fmla="*/ 1179342 h 1424419"/>
                <a:gd name="connsiteX10-1253" fmla="*/ 792288 w 1306267"/>
                <a:gd name="connsiteY10-1254" fmla="*/ 1385653 h 1424419"/>
                <a:gd name="connsiteX11-1255" fmla="*/ 522686 w 1306267"/>
                <a:gd name="connsiteY11-1256" fmla="*/ 1384922 h 1424419"/>
                <a:gd name="connsiteX12-1257" fmla="*/ 90241 w 1306267"/>
                <a:gd name="connsiteY12-1258" fmla="*/ 1150634 h 1424419"/>
                <a:gd name="connsiteX13-1259" fmla="*/ 48904 w 1306267"/>
                <a:gd name="connsiteY13-1260" fmla="*/ 1124403 h 1424419"/>
                <a:gd name="connsiteX14-1261" fmla="*/ 667 w 1306267"/>
                <a:gd name="connsiteY14-1262" fmla="*/ 999105 h 1424419"/>
                <a:gd name="connsiteX15-1263" fmla="*/ 0 w 1306267"/>
                <a:gd name="connsiteY15-1264" fmla="*/ 972364 h 1424419"/>
                <a:gd name="connsiteX16-1265" fmla="*/ 2496 w 1306267"/>
                <a:gd name="connsiteY16-1266" fmla="*/ 463106 h 1424419"/>
                <a:gd name="connsiteX17-1267" fmla="*/ 2458 w 1306267"/>
                <a:gd name="connsiteY17-1268" fmla="*/ 429563 h 1424419"/>
                <a:gd name="connsiteX18-1269" fmla="*/ 75248 w 1306267"/>
                <a:gd name="connsiteY18-1270" fmla="*/ 303202 h 1424419"/>
                <a:gd name="connsiteX19-1271" fmla="*/ 106293 w 1306267"/>
                <a:gd name="connsiteY19-1272" fmla="*/ 282597 h 1424419"/>
                <a:gd name="connsiteX20-1273" fmla="*/ 541533 w 1306267"/>
                <a:gd name="connsiteY20-1274" fmla="*/ 38110 h 1424419"/>
                <a:gd name="connsiteX21-1275" fmla="*/ 653528 w 1306267"/>
                <a:gd name="connsiteY21-1276" fmla="*/ 0 h 1424419"/>
                <a:gd name="connsiteX0-1277" fmla="*/ 653528 w 1306267"/>
                <a:gd name="connsiteY0-1278" fmla="*/ 0 h 1424419"/>
                <a:gd name="connsiteX1-1279" fmla="*/ 757287 w 1306267"/>
                <a:gd name="connsiteY1-1280" fmla="*/ 32444 h 1424419"/>
                <a:gd name="connsiteX2-1281" fmla="*/ 1206876 w 1306267"/>
                <a:gd name="connsiteY2-1282" fmla="*/ 284945 h 1424419"/>
                <a:gd name="connsiteX3-1283" fmla="*/ 1237706 w 1306267"/>
                <a:gd name="connsiteY3-1284" fmla="*/ 306775 h 1424419"/>
                <a:gd name="connsiteX4-1285" fmla="*/ 1301712 w 1306267"/>
                <a:gd name="connsiteY4-1286" fmla="*/ 442384 h 1424419"/>
                <a:gd name="connsiteX5-1287" fmla="*/ 1303099 w 1306267"/>
                <a:gd name="connsiteY5-1288" fmla="*/ 495558 h 1424419"/>
                <a:gd name="connsiteX6-1289" fmla="*/ 1303099 w 1306267"/>
                <a:gd name="connsiteY6-1290" fmla="*/ 952393 h 1424419"/>
                <a:gd name="connsiteX7-1291" fmla="*/ 1305306 w 1306267"/>
                <a:gd name="connsiteY7-1292" fmla="*/ 990115 h 1424419"/>
                <a:gd name="connsiteX8-1293" fmla="*/ 1255800 w 1306267"/>
                <a:gd name="connsiteY8-1294" fmla="*/ 1142552 h 1424419"/>
                <a:gd name="connsiteX9-1295" fmla="*/ 1172881 w 1306267"/>
                <a:gd name="connsiteY9-1296" fmla="*/ 1179342 h 1424419"/>
                <a:gd name="connsiteX10-1297" fmla="*/ 792288 w 1306267"/>
                <a:gd name="connsiteY10-1298" fmla="*/ 1385653 h 1424419"/>
                <a:gd name="connsiteX11-1299" fmla="*/ 522686 w 1306267"/>
                <a:gd name="connsiteY11-1300" fmla="*/ 1384922 h 1424419"/>
                <a:gd name="connsiteX12-1301" fmla="*/ 97009 w 1306267"/>
                <a:gd name="connsiteY12-1302" fmla="*/ 1161462 h 1424419"/>
                <a:gd name="connsiteX13-1303" fmla="*/ 48904 w 1306267"/>
                <a:gd name="connsiteY13-1304" fmla="*/ 1124403 h 1424419"/>
                <a:gd name="connsiteX14-1305" fmla="*/ 667 w 1306267"/>
                <a:gd name="connsiteY14-1306" fmla="*/ 999105 h 1424419"/>
                <a:gd name="connsiteX15-1307" fmla="*/ 0 w 1306267"/>
                <a:gd name="connsiteY15-1308" fmla="*/ 972364 h 1424419"/>
                <a:gd name="connsiteX16-1309" fmla="*/ 2496 w 1306267"/>
                <a:gd name="connsiteY16-1310" fmla="*/ 463106 h 1424419"/>
                <a:gd name="connsiteX17-1311" fmla="*/ 2458 w 1306267"/>
                <a:gd name="connsiteY17-1312" fmla="*/ 429563 h 1424419"/>
                <a:gd name="connsiteX18-1313" fmla="*/ 75248 w 1306267"/>
                <a:gd name="connsiteY18-1314" fmla="*/ 303202 h 1424419"/>
                <a:gd name="connsiteX19-1315" fmla="*/ 106293 w 1306267"/>
                <a:gd name="connsiteY19-1316" fmla="*/ 282597 h 1424419"/>
                <a:gd name="connsiteX20-1317" fmla="*/ 541533 w 1306267"/>
                <a:gd name="connsiteY20-1318" fmla="*/ 38110 h 1424419"/>
                <a:gd name="connsiteX21-1319" fmla="*/ 653528 w 1306267"/>
                <a:gd name="connsiteY21-1320" fmla="*/ 0 h 1424419"/>
                <a:gd name="connsiteX0-1321" fmla="*/ 653528 w 1306267"/>
                <a:gd name="connsiteY0-1322" fmla="*/ 0 h 1424419"/>
                <a:gd name="connsiteX1-1323" fmla="*/ 757287 w 1306267"/>
                <a:gd name="connsiteY1-1324" fmla="*/ 32444 h 1424419"/>
                <a:gd name="connsiteX2-1325" fmla="*/ 1206876 w 1306267"/>
                <a:gd name="connsiteY2-1326" fmla="*/ 284945 h 1424419"/>
                <a:gd name="connsiteX3-1327" fmla="*/ 1237706 w 1306267"/>
                <a:gd name="connsiteY3-1328" fmla="*/ 306775 h 1424419"/>
                <a:gd name="connsiteX4-1329" fmla="*/ 1301712 w 1306267"/>
                <a:gd name="connsiteY4-1330" fmla="*/ 442384 h 1424419"/>
                <a:gd name="connsiteX5-1331" fmla="*/ 1303099 w 1306267"/>
                <a:gd name="connsiteY5-1332" fmla="*/ 495558 h 1424419"/>
                <a:gd name="connsiteX6-1333" fmla="*/ 1303099 w 1306267"/>
                <a:gd name="connsiteY6-1334" fmla="*/ 952393 h 1424419"/>
                <a:gd name="connsiteX7-1335" fmla="*/ 1305306 w 1306267"/>
                <a:gd name="connsiteY7-1336" fmla="*/ 990115 h 1424419"/>
                <a:gd name="connsiteX8-1337" fmla="*/ 1255800 w 1306267"/>
                <a:gd name="connsiteY8-1338" fmla="*/ 1142552 h 1424419"/>
                <a:gd name="connsiteX9-1339" fmla="*/ 1172881 w 1306267"/>
                <a:gd name="connsiteY9-1340" fmla="*/ 1179342 h 1424419"/>
                <a:gd name="connsiteX10-1341" fmla="*/ 792288 w 1306267"/>
                <a:gd name="connsiteY10-1342" fmla="*/ 1385653 h 1424419"/>
                <a:gd name="connsiteX11-1343" fmla="*/ 522686 w 1306267"/>
                <a:gd name="connsiteY11-1344" fmla="*/ 1384922 h 1424419"/>
                <a:gd name="connsiteX12-1345" fmla="*/ 97009 w 1306267"/>
                <a:gd name="connsiteY12-1346" fmla="*/ 1161462 h 1424419"/>
                <a:gd name="connsiteX13-1347" fmla="*/ 48904 w 1306267"/>
                <a:gd name="connsiteY13-1348" fmla="*/ 1124403 h 1424419"/>
                <a:gd name="connsiteX14-1349" fmla="*/ 667 w 1306267"/>
                <a:gd name="connsiteY14-1350" fmla="*/ 999105 h 1424419"/>
                <a:gd name="connsiteX15-1351" fmla="*/ 0 w 1306267"/>
                <a:gd name="connsiteY15-1352" fmla="*/ 972364 h 1424419"/>
                <a:gd name="connsiteX16-1353" fmla="*/ 2496 w 1306267"/>
                <a:gd name="connsiteY16-1354" fmla="*/ 463106 h 1424419"/>
                <a:gd name="connsiteX17-1355" fmla="*/ 2458 w 1306267"/>
                <a:gd name="connsiteY17-1356" fmla="*/ 429563 h 1424419"/>
                <a:gd name="connsiteX18-1357" fmla="*/ 75248 w 1306267"/>
                <a:gd name="connsiteY18-1358" fmla="*/ 303202 h 1424419"/>
                <a:gd name="connsiteX19-1359" fmla="*/ 106293 w 1306267"/>
                <a:gd name="connsiteY19-1360" fmla="*/ 282597 h 1424419"/>
                <a:gd name="connsiteX20-1361" fmla="*/ 541533 w 1306267"/>
                <a:gd name="connsiteY20-1362" fmla="*/ 38110 h 1424419"/>
                <a:gd name="connsiteX21-1363" fmla="*/ 653528 w 1306267"/>
                <a:gd name="connsiteY21-1364" fmla="*/ 0 h 1424419"/>
                <a:gd name="connsiteX0-1365" fmla="*/ 653528 w 1306267"/>
                <a:gd name="connsiteY0-1366" fmla="*/ 0 h 1424419"/>
                <a:gd name="connsiteX1-1367" fmla="*/ 757287 w 1306267"/>
                <a:gd name="connsiteY1-1368" fmla="*/ 32444 h 1424419"/>
                <a:gd name="connsiteX2-1369" fmla="*/ 1206876 w 1306267"/>
                <a:gd name="connsiteY2-1370" fmla="*/ 284945 h 1424419"/>
                <a:gd name="connsiteX3-1371" fmla="*/ 1237706 w 1306267"/>
                <a:gd name="connsiteY3-1372" fmla="*/ 306775 h 1424419"/>
                <a:gd name="connsiteX4-1373" fmla="*/ 1301712 w 1306267"/>
                <a:gd name="connsiteY4-1374" fmla="*/ 442384 h 1424419"/>
                <a:gd name="connsiteX5-1375" fmla="*/ 1303099 w 1306267"/>
                <a:gd name="connsiteY5-1376" fmla="*/ 495558 h 1424419"/>
                <a:gd name="connsiteX6-1377" fmla="*/ 1303099 w 1306267"/>
                <a:gd name="connsiteY6-1378" fmla="*/ 952393 h 1424419"/>
                <a:gd name="connsiteX7-1379" fmla="*/ 1305306 w 1306267"/>
                <a:gd name="connsiteY7-1380" fmla="*/ 990115 h 1424419"/>
                <a:gd name="connsiteX8-1381" fmla="*/ 1255800 w 1306267"/>
                <a:gd name="connsiteY8-1382" fmla="*/ 1142552 h 1424419"/>
                <a:gd name="connsiteX9-1383" fmla="*/ 1172881 w 1306267"/>
                <a:gd name="connsiteY9-1384" fmla="*/ 1179342 h 1424419"/>
                <a:gd name="connsiteX10-1385" fmla="*/ 792288 w 1306267"/>
                <a:gd name="connsiteY10-1386" fmla="*/ 1385653 h 1424419"/>
                <a:gd name="connsiteX11-1387" fmla="*/ 522686 w 1306267"/>
                <a:gd name="connsiteY11-1388" fmla="*/ 1384922 h 1424419"/>
                <a:gd name="connsiteX12-1389" fmla="*/ 97009 w 1306267"/>
                <a:gd name="connsiteY12-1390" fmla="*/ 1161462 h 1424419"/>
                <a:gd name="connsiteX13-1391" fmla="*/ 44843 w 1306267"/>
                <a:gd name="connsiteY13-1392" fmla="*/ 1118989 h 1424419"/>
                <a:gd name="connsiteX14-1393" fmla="*/ 667 w 1306267"/>
                <a:gd name="connsiteY14-1394" fmla="*/ 999105 h 1424419"/>
                <a:gd name="connsiteX15-1395" fmla="*/ 0 w 1306267"/>
                <a:gd name="connsiteY15-1396" fmla="*/ 972364 h 1424419"/>
                <a:gd name="connsiteX16-1397" fmla="*/ 2496 w 1306267"/>
                <a:gd name="connsiteY16-1398" fmla="*/ 463106 h 1424419"/>
                <a:gd name="connsiteX17-1399" fmla="*/ 2458 w 1306267"/>
                <a:gd name="connsiteY17-1400" fmla="*/ 429563 h 1424419"/>
                <a:gd name="connsiteX18-1401" fmla="*/ 75248 w 1306267"/>
                <a:gd name="connsiteY18-1402" fmla="*/ 303202 h 1424419"/>
                <a:gd name="connsiteX19-1403" fmla="*/ 106293 w 1306267"/>
                <a:gd name="connsiteY19-1404" fmla="*/ 282597 h 1424419"/>
                <a:gd name="connsiteX20-1405" fmla="*/ 541533 w 1306267"/>
                <a:gd name="connsiteY20-1406" fmla="*/ 38110 h 1424419"/>
                <a:gd name="connsiteX21-1407" fmla="*/ 653528 w 1306267"/>
                <a:gd name="connsiteY21-1408" fmla="*/ 0 h 1424419"/>
                <a:gd name="connsiteX0-1409" fmla="*/ 653528 w 1306267"/>
                <a:gd name="connsiteY0-1410" fmla="*/ 0 h 1424419"/>
                <a:gd name="connsiteX1-1411" fmla="*/ 757287 w 1306267"/>
                <a:gd name="connsiteY1-1412" fmla="*/ 32444 h 1424419"/>
                <a:gd name="connsiteX2-1413" fmla="*/ 1206876 w 1306267"/>
                <a:gd name="connsiteY2-1414" fmla="*/ 284945 h 1424419"/>
                <a:gd name="connsiteX3-1415" fmla="*/ 1237706 w 1306267"/>
                <a:gd name="connsiteY3-1416" fmla="*/ 306775 h 1424419"/>
                <a:gd name="connsiteX4-1417" fmla="*/ 1301712 w 1306267"/>
                <a:gd name="connsiteY4-1418" fmla="*/ 442384 h 1424419"/>
                <a:gd name="connsiteX5-1419" fmla="*/ 1303099 w 1306267"/>
                <a:gd name="connsiteY5-1420" fmla="*/ 495558 h 1424419"/>
                <a:gd name="connsiteX6-1421" fmla="*/ 1303099 w 1306267"/>
                <a:gd name="connsiteY6-1422" fmla="*/ 952393 h 1424419"/>
                <a:gd name="connsiteX7-1423" fmla="*/ 1305306 w 1306267"/>
                <a:gd name="connsiteY7-1424" fmla="*/ 990115 h 1424419"/>
                <a:gd name="connsiteX8-1425" fmla="*/ 1255800 w 1306267"/>
                <a:gd name="connsiteY8-1426" fmla="*/ 1142552 h 1424419"/>
                <a:gd name="connsiteX9-1427" fmla="*/ 1172881 w 1306267"/>
                <a:gd name="connsiteY9-1428" fmla="*/ 1179342 h 1424419"/>
                <a:gd name="connsiteX10-1429" fmla="*/ 792288 w 1306267"/>
                <a:gd name="connsiteY10-1430" fmla="*/ 1385653 h 1424419"/>
                <a:gd name="connsiteX11-1431" fmla="*/ 522686 w 1306267"/>
                <a:gd name="connsiteY11-1432" fmla="*/ 1384922 h 1424419"/>
                <a:gd name="connsiteX12-1433" fmla="*/ 97009 w 1306267"/>
                <a:gd name="connsiteY12-1434" fmla="*/ 1161462 h 1424419"/>
                <a:gd name="connsiteX13-1435" fmla="*/ 44843 w 1306267"/>
                <a:gd name="connsiteY13-1436" fmla="*/ 1118989 h 1424419"/>
                <a:gd name="connsiteX14-1437" fmla="*/ 667 w 1306267"/>
                <a:gd name="connsiteY14-1438" fmla="*/ 999105 h 1424419"/>
                <a:gd name="connsiteX15-1439" fmla="*/ 0 w 1306267"/>
                <a:gd name="connsiteY15-1440" fmla="*/ 972364 h 1424419"/>
                <a:gd name="connsiteX16-1441" fmla="*/ 2496 w 1306267"/>
                <a:gd name="connsiteY16-1442" fmla="*/ 463106 h 1424419"/>
                <a:gd name="connsiteX17-1443" fmla="*/ 2458 w 1306267"/>
                <a:gd name="connsiteY17-1444" fmla="*/ 429563 h 1424419"/>
                <a:gd name="connsiteX18-1445" fmla="*/ 75248 w 1306267"/>
                <a:gd name="connsiteY18-1446" fmla="*/ 303202 h 1424419"/>
                <a:gd name="connsiteX19-1447" fmla="*/ 106293 w 1306267"/>
                <a:gd name="connsiteY19-1448" fmla="*/ 282597 h 1424419"/>
                <a:gd name="connsiteX20-1449" fmla="*/ 541533 w 1306267"/>
                <a:gd name="connsiteY20-1450" fmla="*/ 38110 h 1424419"/>
                <a:gd name="connsiteX21-1451" fmla="*/ 653528 w 1306267"/>
                <a:gd name="connsiteY21-1452" fmla="*/ 0 h 1424419"/>
                <a:gd name="connsiteX0-1453" fmla="*/ 653528 w 1306267"/>
                <a:gd name="connsiteY0-1454" fmla="*/ 0 h 1424419"/>
                <a:gd name="connsiteX1-1455" fmla="*/ 757287 w 1306267"/>
                <a:gd name="connsiteY1-1456" fmla="*/ 32444 h 1424419"/>
                <a:gd name="connsiteX2-1457" fmla="*/ 1206876 w 1306267"/>
                <a:gd name="connsiteY2-1458" fmla="*/ 284945 h 1424419"/>
                <a:gd name="connsiteX3-1459" fmla="*/ 1237706 w 1306267"/>
                <a:gd name="connsiteY3-1460" fmla="*/ 306775 h 1424419"/>
                <a:gd name="connsiteX4-1461" fmla="*/ 1301712 w 1306267"/>
                <a:gd name="connsiteY4-1462" fmla="*/ 442384 h 1424419"/>
                <a:gd name="connsiteX5-1463" fmla="*/ 1303099 w 1306267"/>
                <a:gd name="connsiteY5-1464" fmla="*/ 495558 h 1424419"/>
                <a:gd name="connsiteX6-1465" fmla="*/ 1303099 w 1306267"/>
                <a:gd name="connsiteY6-1466" fmla="*/ 952393 h 1424419"/>
                <a:gd name="connsiteX7-1467" fmla="*/ 1305306 w 1306267"/>
                <a:gd name="connsiteY7-1468" fmla="*/ 990115 h 1424419"/>
                <a:gd name="connsiteX8-1469" fmla="*/ 1255800 w 1306267"/>
                <a:gd name="connsiteY8-1470" fmla="*/ 1142552 h 1424419"/>
                <a:gd name="connsiteX9-1471" fmla="*/ 1172881 w 1306267"/>
                <a:gd name="connsiteY9-1472" fmla="*/ 1179342 h 1424419"/>
                <a:gd name="connsiteX10-1473" fmla="*/ 792288 w 1306267"/>
                <a:gd name="connsiteY10-1474" fmla="*/ 1385653 h 1424419"/>
                <a:gd name="connsiteX11-1475" fmla="*/ 522686 w 1306267"/>
                <a:gd name="connsiteY11-1476" fmla="*/ 1384922 h 1424419"/>
                <a:gd name="connsiteX12-1477" fmla="*/ 97009 w 1306267"/>
                <a:gd name="connsiteY12-1478" fmla="*/ 1161462 h 1424419"/>
                <a:gd name="connsiteX13-1479" fmla="*/ 44843 w 1306267"/>
                <a:gd name="connsiteY13-1480" fmla="*/ 1118989 h 1424419"/>
                <a:gd name="connsiteX14-1481" fmla="*/ 667 w 1306267"/>
                <a:gd name="connsiteY14-1482" fmla="*/ 999105 h 1424419"/>
                <a:gd name="connsiteX15-1483" fmla="*/ 0 w 1306267"/>
                <a:gd name="connsiteY15-1484" fmla="*/ 972364 h 1424419"/>
                <a:gd name="connsiteX16-1485" fmla="*/ 2496 w 1306267"/>
                <a:gd name="connsiteY16-1486" fmla="*/ 463106 h 1424419"/>
                <a:gd name="connsiteX17-1487" fmla="*/ 2458 w 1306267"/>
                <a:gd name="connsiteY17-1488" fmla="*/ 429563 h 1424419"/>
                <a:gd name="connsiteX18-1489" fmla="*/ 75248 w 1306267"/>
                <a:gd name="connsiteY18-1490" fmla="*/ 303202 h 1424419"/>
                <a:gd name="connsiteX19-1491" fmla="*/ 106293 w 1306267"/>
                <a:gd name="connsiteY19-1492" fmla="*/ 282597 h 1424419"/>
                <a:gd name="connsiteX20-1493" fmla="*/ 541533 w 1306267"/>
                <a:gd name="connsiteY20-1494" fmla="*/ 38110 h 1424419"/>
                <a:gd name="connsiteX21-1495" fmla="*/ 653528 w 1306267"/>
                <a:gd name="connsiteY21-1496" fmla="*/ 0 h 1424419"/>
                <a:gd name="connsiteX0-1497" fmla="*/ 653528 w 1306267"/>
                <a:gd name="connsiteY0-1498" fmla="*/ 0 h 1424419"/>
                <a:gd name="connsiteX1-1499" fmla="*/ 757287 w 1306267"/>
                <a:gd name="connsiteY1-1500" fmla="*/ 32444 h 1424419"/>
                <a:gd name="connsiteX2-1501" fmla="*/ 1206876 w 1306267"/>
                <a:gd name="connsiteY2-1502" fmla="*/ 284945 h 1424419"/>
                <a:gd name="connsiteX3-1503" fmla="*/ 1237706 w 1306267"/>
                <a:gd name="connsiteY3-1504" fmla="*/ 306775 h 1424419"/>
                <a:gd name="connsiteX4-1505" fmla="*/ 1301712 w 1306267"/>
                <a:gd name="connsiteY4-1506" fmla="*/ 442384 h 1424419"/>
                <a:gd name="connsiteX5-1507" fmla="*/ 1303099 w 1306267"/>
                <a:gd name="connsiteY5-1508" fmla="*/ 495558 h 1424419"/>
                <a:gd name="connsiteX6-1509" fmla="*/ 1303099 w 1306267"/>
                <a:gd name="connsiteY6-1510" fmla="*/ 952393 h 1424419"/>
                <a:gd name="connsiteX7-1511" fmla="*/ 1305306 w 1306267"/>
                <a:gd name="connsiteY7-1512" fmla="*/ 990115 h 1424419"/>
                <a:gd name="connsiteX8-1513" fmla="*/ 1255800 w 1306267"/>
                <a:gd name="connsiteY8-1514" fmla="*/ 1142552 h 1424419"/>
                <a:gd name="connsiteX9-1515" fmla="*/ 1172881 w 1306267"/>
                <a:gd name="connsiteY9-1516" fmla="*/ 1179342 h 1424419"/>
                <a:gd name="connsiteX10-1517" fmla="*/ 792288 w 1306267"/>
                <a:gd name="connsiteY10-1518" fmla="*/ 1385653 h 1424419"/>
                <a:gd name="connsiteX11-1519" fmla="*/ 522686 w 1306267"/>
                <a:gd name="connsiteY11-1520" fmla="*/ 1384922 h 1424419"/>
                <a:gd name="connsiteX12-1521" fmla="*/ 94302 w 1306267"/>
                <a:gd name="connsiteY12-1522" fmla="*/ 1158755 h 1424419"/>
                <a:gd name="connsiteX13-1523" fmla="*/ 44843 w 1306267"/>
                <a:gd name="connsiteY13-1524" fmla="*/ 1118989 h 1424419"/>
                <a:gd name="connsiteX14-1525" fmla="*/ 667 w 1306267"/>
                <a:gd name="connsiteY14-1526" fmla="*/ 999105 h 1424419"/>
                <a:gd name="connsiteX15-1527" fmla="*/ 0 w 1306267"/>
                <a:gd name="connsiteY15-1528" fmla="*/ 972364 h 1424419"/>
                <a:gd name="connsiteX16-1529" fmla="*/ 2496 w 1306267"/>
                <a:gd name="connsiteY16-1530" fmla="*/ 463106 h 1424419"/>
                <a:gd name="connsiteX17-1531" fmla="*/ 2458 w 1306267"/>
                <a:gd name="connsiteY17-1532" fmla="*/ 429563 h 1424419"/>
                <a:gd name="connsiteX18-1533" fmla="*/ 75248 w 1306267"/>
                <a:gd name="connsiteY18-1534" fmla="*/ 303202 h 1424419"/>
                <a:gd name="connsiteX19-1535" fmla="*/ 106293 w 1306267"/>
                <a:gd name="connsiteY19-1536" fmla="*/ 282597 h 1424419"/>
                <a:gd name="connsiteX20-1537" fmla="*/ 541533 w 1306267"/>
                <a:gd name="connsiteY20-1538" fmla="*/ 38110 h 1424419"/>
                <a:gd name="connsiteX21-1539" fmla="*/ 653528 w 1306267"/>
                <a:gd name="connsiteY21-1540" fmla="*/ 0 h 1424419"/>
                <a:gd name="connsiteX0-1541" fmla="*/ 653528 w 1306267"/>
                <a:gd name="connsiteY0-1542" fmla="*/ 0 h 1424419"/>
                <a:gd name="connsiteX1-1543" fmla="*/ 757287 w 1306267"/>
                <a:gd name="connsiteY1-1544" fmla="*/ 32444 h 1424419"/>
                <a:gd name="connsiteX2-1545" fmla="*/ 1206876 w 1306267"/>
                <a:gd name="connsiteY2-1546" fmla="*/ 284945 h 1424419"/>
                <a:gd name="connsiteX3-1547" fmla="*/ 1237706 w 1306267"/>
                <a:gd name="connsiteY3-1548" fmla="*/ 306775 h 1424419"/>
                <a:gd name="connsiteX4-1549" fmla="*/ 1301712 w 1306267"/>
                <a:gd name="connsiteY4-1550" fmla="*/ 442384 h 1424419"/>
                <a:gd name="connsiteX5-1551" fmla="*/ 1303099 w 1306267"/>
                <a:gd name="connsiteY5-1552" fmla="*/ 495558 h 1424419"/>
                <a:gd name="connsiteX6-1553" fmla="*/ 1303099 w 1306267"/>
                <a:gd name="connsiteY6-1554" fmla="*/ 952393 h 1424419"/>
                <a:gd name="connsiteX7-1555" fmla="*/ 1305306 w 1306267"/>
                <a:gd name="connsiteY7-1556" fmla="*/ 990115 h 1424419"/>
                <a:gd name="connsiteX8-1557" fmla="*/ 1255800 w 1306267"/>
                <a:gd name="connsiteY8-1558" fmla="*/ 1142552 h 1424419"/>
                <a:gd name="connsiteX9-1559" fmla="*/ 1172881 w 1306267"/>
                <a:gd name="connsiteY9-1560" fmla="*/ 1179342 h 1424419"/>
                <a:gd name="connsiteX10-1561" fmla="*/ 792288 w 1306267"/>
                <a:gd name="connsiteY10-1562" fmla="*/ 1385653 h 1424419"/>
                <a:gd name="connsiteX11-1563" fmla="*/ 522686 w 1306267"/>
                <a:gd name="connsiteY11-1564" fmla="*/ 1384922 h 1424419"/>
                <a:gd name="connsiteX12-1565" fmla="*/ 94302 w 1306267"/>
                <a:gd name="connsiteY12-1566" fmla="*/ 1158755 h 1424419"/>
                <a:gd name="connsiteX13-1567" fmla="*/ 39429 w 1306267"/>
                <a:gd name="connsiteY13-1568" fmla="*/ 1117635 h 1424419"/>
                <a:gd name="connsiteX14-1569" fmla="*/ 667 w 1306267"/>
                <a:gd name="connsiteY14-1570" fmla="*/ 999105 h 1424419"/>
                <a:gd name="connsiteX15-1571" fmla="*/ 0 w 1306267"/>
                <a:gd name="connsiteY15-1572" fmla="*/ 972364 h 1424419"/>
                <a:gd name="connsiteX16-1573" fmla="*/ 2496 w 1306267"/>
                <a:gd name="connsiteY16-1574" fmla="*/ 463106 h 1424419"/>
                <a:gd name="connsiteX17-1575" fmla="*/ 2458 w 1306267"/>
                <a:gd name="connsiteY17-1576" fmla="*/ 429563 h 1424419"/>
                <a:gd name="connsiteX18-1577" fmla="*/ 75248 w 1306267"/>
                <a:gd name="connsiteY18-1578" fmla="*/ 303202 h 1424419"/>
                <a:gd name="connsiteX19-1579" fmla="*/ 106293 w 1306267"/>
                <a:gd name="connsiteY19-1580" fmla="*/ 282597 h 1424419"/>
                <a:gd name="connsiteX20-1581" fmla="*/ 541533 w 1306267"/>
                <a:gd name="connsiteY20-1582" fmla="*/ 38110 h 1424419"/>
                <a:gd name="connsiteX21-1583" fmla="*/ 653528 w 1306267"/>
                <a:gd name="connsiteY21-1584" fmla="*/ 0 h 1424419"/>
                <a:gd name="connsiteX0-1585" fmla="*/ 653528 w 1305333"/>
                <a:gd name="connsiteY0-1586" fmla="*/ 0 h 1424419"/>
                <a:gd name="connsiteX1-1587" fmla="*/ 757287 w 1305333"/>
                <a:gd name="connsiteY1-1588" fmla="*/ 32444 h 1424419"/>
                <a:gd name="connsiteX2-1589" fmla="*/ 1206876 w 1305333"/>
                <a:gd name="connsiteY2-1590" fmla="*/ 284945 h 1424419"/>
                <a:gd name="connsiteX3-1591" fmla="*/ 1237706 w 1305333"/>
                <a:gd name="connsiteY3-1592" fmla="*/ 306775 h 1424419"/>
                <a:gd name="connsiteX4-1593" fmla="*/ 1301712 w 1305333"/>
                <a:gd name="connsiteY4-1594" fmla="*/ 442384 h 1424419"/>
                <a:gd name="connsiteX5-1595" fmla="*/ 1303099 w 1305333"/>
                <a:gd name="connsiteY5-1596" fmla="*/ 495558 h 1424419"/>
                <a:gd name="connsiteX6-1597" fmla="*/ 1303099 w 1305333"/>
                <a:gd name="connsiteY6-1598" fmla="*/ 952393 h 1424419"/>
                <a:gd name="connsiteX7-1599" fmla="*/ 1305306 w 1305333"/>
                <a:gd name="connsiteY7-1600" fmla="*/ 990115 h 1424419"/>
                <a:gd name="connsiteX8-1601" fmla="*/ 1227376 w 1305333"/>
                <a:gd name="connsiteY8-1602" fmla="*/ 1152027 h 1424419"/>
                <a:gd name="connsiteX9-1603" fmla="*/ 1172881 w 1305333"/>
                <a:gd name="connsiteY9-1604" fmla="*/ 1179342 h 1424419"/>
                <a:gd name="connsiteX10-1605" fmla="*/ 792288 w 1305333"/>
                <a:gd name="connsiteY10-1606" fmla="*/ 1385653 h 1424419"/>
                <a:gd name="connsiteX11-1607" fmla="*/ 522686 w 1305333"/>
                <a:gd name="connsiteY11-1608" fmla="*/ 1384922 h 1424419"/>
                <a:gd name="connsiteX12-1609" fmla="*/ 94302 w 1305333"/>
                <a:gd name="connsiteY12-1610" fmla="*/ 1158755 h 1424419"/>
                <a:gd name="connsiteX13-1611" fmla="*/ 39429 w 1305333"/>
                <a:gd name="connsiteY13-1612" fmla="*/ 1117635 h 1424419"/>
                <a:gd name="connsiteX14-1613" fmla="*/ 667 w 1305333"/>
                <a:gd name="connsiteY14-1614" fmla="*/ 999105 h 1424419"/>
                <a:gd name="connsiteX15-1615" fmla="*/ 0 w 1305333"/>
                <a:gd name="connsiteY15-1616" fmla="*/ 972364 h 1424419"/>
                <a:gd name="connsiteX16-1617" fmla="*/ 2496 w 1305333"/>
                <a:gd name="connsiteY16-1618" fmla="*/ 463106 h 1424419"/>
                <a:gd name="connsiteX17-1619" fmla="*/ 2458 w 1305333"/>
                <a:gd name="connsiteY17-1620" fmla="*/ 429563 h 1424419"/>
                <a:gd name="connsiteX18-1621" fmla="*/ 75248 w 1305333"/>
                <a:gd name="connsiteY18-1622" fmla="*/ 303202 h 1424419"/>
                <a:gd name="connsiteX19-1623" fmla="*/ 106293 w 1305333"/>
                <a:gd name="connsiteY19-1624" fmla="*/ 282597 h 1424419"/>
                <a:gd name="connsiteX20-1625" fmla="*/ 541533 w 1305333"/>
                <a:gd name="connsiteY20-1626" fmla="*/ 38110 h 1424419"/>
                <a:gd name="connsiteX21-1627" fmla="*/ 653528 w 1305333"/>
                <a:gd name="connsiteY21-1628" fmla="*/ 0 h 1424419"/>
                <a:gd name="connsiteX0-1629" fmla="*/ 653528 w 1305333"/>
                <a:gd name="connsiteY0-1630" fmla="*/ 0 h 1424419"/>
                <a:gd name="connsiteX1-1631" fmla="*/ 757287 w 1305333"/>
                <a:gd name="connsiteY1-1632" fmla="*/ 32444 h 1424419"/>
                <a:gd name="connsiteX2-1633" fmla="*/ 1206876 w 1305333"/>
                <a:gd name="connsiteY2-1634" fmla="*/ 284945 h 1424419"/>
                <a:gd name="connsiteX3-1635" fmla="*/ 1237706 w 1305333"/>
                <a:gd name="connsiteY3-1636" fmla="*/ 306775 h 1424419"/>
                <a:gd name="connsiteX4-1637" fmla="*/ 1301712 w 1305333"/>
                <a:gd name="connsiteY4-1638" fmla="*/ 442384 h 1424419"/>
                <a:gd name="connsiteX5-1639" fmla="*/ 1303099 w 1305333"/>
                <a:gd name="connsiteY5-1640" fmla="*/ 495558 h 1424419"/>
                <a:gd name="connsiteX6-1641" fmla="*/ 1303099 w 1305333"/>
                <a:gd name="connsiteY6-1642" fmla="*/ 952393 h 1424419"/>
                <a:gd name="connsiteX7-1643" fmla="*/ 1302599 w 1305333"/>
                <a:gd name="connsiteY7-1644" fmla="*/ 1003650 h 1424419"/>
                <a:gd name="connsiteX8-1645" fmla="*/ 1227376 w 1305333"/>
                <a:gd name="connsiteY8-1646" fmla="*/ 1152027 h 1424419"/>
                <a:gd name="connsiteX9-1647" fmla="*/ 1172881 w 1305333"/>
                <a:gd name="connsiteY9-1648" fmla="*/ 1179342 h 1424419"/>
                <a:gd name="connsiteX10-1649" fmla="*/ 792288 w 1305333"/>
                <a:gd name="connsiteY10-1650" fmla="*/ 1385653 h 1424419"/>
                <a:gd name="connsiteX11-1651" fmla="*/ 522686 w 1305333"/>
                <a:gd name="connsiteY11-1652" fmla="*/ 1384922 h 1424419"/>
                <a:gd name="connsiteX12-1653" fmla="*/ 94302 w 1305333"/>
                <a:gd name="connsiteY12-1654" fmla="*/ 1158755 h 1424419"/>
                <a:gd name="connsiteX13-1655" fmla="*/ 39429 w 1305333"/>
                <a:gd name="connsiteY13-1656" fmla="*/ 1117635 h 1424419"/>
                <a:gd name="connsiteX14-1657" fmla="*/ 667 w 1305333"/>
                <a:gd name="connsiteY14-1658" fmla="*/ 999105 h 1424419"/>
                <a:gd name="connsiteX15-1659" fmla="*/ 0 w 1305333"/>
                <a:gd name="connsiteY15-1660" fmla="*/ 972364 h 1424419"/>
                <a:gd name="connsiteX16-1661" fmla="*/ 2496 w 1305333"/>
                <a:gd name="connsiteY16-1662" fmla="*/ 463106 h 1424419"/>
                <a:gd name="connsiteX17-1663" fmla="*/ 2458 w 1305333"/>
                <a:gd name="connsiteY17-1664" fmla="*/ 429563 h 1424419"/>
                <a:gd name="connsiteX18-1665" fmla="*/ 75248 w 1305333"/>
                <a:gd name="connsiteY18-1666" fmla="*/ 303202 h 1424419"/>
                <a:gd name="connsiteX19-1667" fmla="*/ 106293 w 1305333"/>
                <a:gd name="connsiteY19-1668" fmla="*/ 282597 h 1424419"/>
                <a:gd name="connsiteX20-1669" fmla="*/ 541533 w 1305333"/>
                <a:gd name="connsiteY20-1670" fmla="*/ 38110 h 1424419"/>
                <a:gd name="connsiteX21-1671" fmla="*/ 653528 w 1305333"/>
                <a:gd name="connsiteY21-1672" fmla="*/ 0 h 1424419"/>
                <a:gd name="connsiteX0-1673" fmla="*/ 653528 w 1305080"/>
                <a:gd name="connsiteY0-1674" fmla="*/ 0 h 1424419"/>
                <a:gd name="connsiteX1-1675" fmla="*/ 757287 w 1305080"/>
                <a:gd name="connsiteY1-1676" fmla="*/ 32444 h 1424419"/>
                <a:gd name="connsiteX2-1677" fmla="*/ 1206876 w 1305080"/>
                <a:gd name="connsiteY2-1678" fmla="*/ 284945 h 1424419"/>
                <a:gd name="connsiteX3-1679" fmla="*/ 1237706 w 1305080"/>
                <a:gd name="connsiteY3-1680" fmla="*/ 306775 h 1424419"/>
                <a:gd name="connsiteX4-1681" fmla="*/ 1301712 w 1305080"/>
                <a:gd name="connsiteY4-1682" fmla="*/ 442384 h 1424419"/>
                <a:gd name="connsiteX5-1683" fmla="*/ 1303099 w 1305080"/>
                <a:gd name="connsiteY5-1684" fmla="*/ 495558 h 1424419"/>
                <a:gd name="connsiteX6-1685" fmla="*/ 1301746 w 1305080"/>
                <a:gd name="connsiteY6-1686" fmla="*/ 953747 h 1424419"/>
                <a:gd name="connsiteX7-1687" fmla="*/ 1302599 w 1305080"/>
                <a:gd name="connsiteY7-1688" fmla="*/ 1003650 h 1424419"/>
                <a:gd name="connsiteX8-1689" fmla="*/ 1227376 w 1305080"/>
                <a:gd name="connsiteY8-1690" fmla="*/ 1152027 h 1424419"/>
                <a:gd name="connsiteX9-1691" fmla="*/ 1172881 w 1305080"/>
                <a:gd name="connsiteY9-1692" fmla="*/ 1179342 h 1424419"/>
                <a:gd name="connsiteX10-1693" fmla="*/ 792288 w 1305080"/>
                <a:gd name="connsiteY10-1694" fmla="*/ 1385653 h 1424419"/>
                <a:gd name="connsiteX11-1695" fmla="*/ 522686 w 1305080"/>
                <a:gd name="connsiteY11-1696" fmla="*/ 1384922 h 1424419"/>
                <a:gd name="connsiteX12-1697" fmla="*/ 94302 w 1305080"/>
                <a:gd name="connsiteY12-1698" fmla="*/ 1158755 h 1424419"/>
                <a:gd name="connsiteX13-1699" fmla="*/ 39429 w 1305080"/>
                <a:gd name="connsiteY13-1700" fmla="*/ 1117635 h 1424419"/>
                <a:gd name="connsiteX14-1701" fmla="*/ 667 w 1305080"/>
                <a:gd name="connsiteY14-1702" fmla="*/ 999105 h 1424419"/>
                <a:gd name="connsiteX15-1703" fmla="*/ 0 w 1305080"/>
                <a:gd name="connsiteY15-1704" fmla="*/ 972364 h 1424419"/>
                <a:gd name="connsiteX16-1705" fmla="*/ 2496 w 1305080"/>
                <a:gd name="connsiteY16-1706" fmla="*/ 463106 h 1424419"/>
                <a:gd name="connsiteX17-1707" fmla="*/ 2458 w 1305080"/>
                <a:gd name="connsiteY17-1708" fmla="*/ 429563 h 1424419"/>
                <a:gd name="connsiteX18-1709" fmla="*/ 75248 w 1305080"/>
                <a:gd name="connsiteY18-1710" fmla="*/ 303202 h 1424419"/>
                <a:gd name="connsiteX19-1711" fmla="*/ 106293 w 1305080"/>
                <a:gd name="connsiteY19-1712" fmla="*/ 282597 h 1424419"/>
                <a:gd name="connsiteX20-1713" fmla="*/ 541533 w 1305080"/>
                <a:gd name="connsiteY20-1714" fmla="*/ 38110 h 1424419"/>
                <a:gd name="connsiteX21-1715" fmla="*/ 653528 w 1305080"/>
                <a:gd name="connsiteY21-1716" fmla="*/ 0 h 1424419"/>
                <a:gd name="connsiteX0-1717" fmla="*/ 653528 w 1305299"/>
                <a:gd name="connsiteY0-1718" fmla="*/ 0 h 1424419"/>
                <a:gd name="connsiteX1-1719" fmla="*/ 757287 w 1305299"/>
                <a:gd name="connsiteY1-1720" fmla="*/ 32444 h 1424419"/>
                <a:gd name="connsiteX2-1721" fmla="*/ 1206876 w 1305299"/>
                <a:gd name="connsiteY2-1722" fmla="*/ 284945 h 1424419"/>
                <a:gd name="connsiteX3-1723" fmla="*/ 1237706 w 1305299"/>
                <a:gd name="connsiteY3-1724" fmla="*/ 306775 h 1424419"/>
                <a:gd name="connsiteX4-1725" fmla="*/ 1301712 w 1305299"/>
                <a:gd name="connsiteY4-1726" fmla="*/ 442384 h 1424419"/>
                <a:gd name="connsiteX5-1727" fmla="*/ 1303099 w 1305299"/>
                <a:gd name="connsiteY5-1728" fmla="*/ 495558 h 1424419"/>
                <a:gd name="connsiteX6-1729" fmla="*/ 1301746 w 1305299"/>
                <a:gd name="connsiteY6-1730" fmla="*/ 953747 h 1424419"/>
                <a:gd name="connsiteX7-1731" fmla="*/ 1302599 w 1305299"/>
                <a:gd name="connsiteY7-1732" fmla="*/ 1003650 h 1424419"/>
                <a:gd name="connsiteX8-1733" fmla="*/ 1227376 w 1305299"/>
                <a:gd name="connsiteY8-1734" fmla="*/ 1152027 h 1424419"/>
                <a:gd name="connsiteX9-1735" fmla="*/ 1172881 w 1305299"/>
                <a:gd name="connsiteY9-1736" fmla="*/ 1179342 h 1424419"/>
                <a:gd name="connsiteX10-1737" fmla="*/ 792288 w 1305299"/>
                <a:gd name="connsiteY10-1738" fmla="*/ 1385653 h 1424419"/>
                <a:gd name="connsiteX11-1739" fmla="*/ 522686 w 1305299"/>
                <a:gd name="connsiteY11-1740" fmla="*/ 1384922 h 1424419"/>
                <a:gd name="connsiteX12-1741" fmla="*/ 94302 w 1305299"/>
                <a:gd name="connsiteY12-1742" fmla="*/ 1158755 h 1424419"/>
                <a:gd name="connsiteX13-1743" fmla="*/ 39429 w 1305299"/>
                <a:gd name="connsiteY13-1744" fmla="*/ 1117635 h 1424419"/>
                <a:gd name="connsiteX14-1745" fmla="*/ 667 w 1305299"/>
                <a:gd name="connsiteY14-1746" fmla="*/ 999105 h 1424419"/>
                <a:gd name="connsiteX15-1747" fmla="*/ 0 w 1305299"/>
                <a:gd name="connsiteY15-1748" fmla="*/ 972364 h 1424419"/>
                <a:gd name="connsiteX16-1749" fmla="*/ 2496 w 1305299"/>
                <a:gd name="connsiteY16-1750" fmla="*/ 463106 h 1424419"/>
                <a:gd name="connsiteX17-1751" fmla="*/ 2458 w 1305299"/>
                <a:gd name="connsiteY17-1752" fmla="*/ 429563 h 1424419"/>
                <a:gd name="connsiteX18-1753" fmla="*/ 75248 w 1305299"/>
                <a:gd name="connsiteY18-1754" fmla="*/ 303202 h 1424419"/>
                <a:gd name="connsiteX19-1755" fmla="*/ 106293 w 1305299"/>
                <a:gd name="connsiteY19-1756" fmla="*/ 282597 h 1424419"/>
                <a:gd name="connsiteX20-1757" fmla="*/ 541533 w 1305299"/>
                <a:gd name="connsiteY20-1758" fmla="*/ 38110 h 1424419"/>
                <a:gd name="connsiteX21-1759" fmla="*/ 653528 w 1305299"/>
                <a:gd name="connsiteY21-1760" fmla="*/ 0 h 1424419"/>
                <a:gd name="connsiteX0-1761" fmla="*/ 653528 w 1306646"/>
                <a:gd name="connsiteY0-1762" fmla="*/ 0 h 1424419"/>
                <a:gd name="connsiteX1-1763" fmla="*/ 757287 w 1306646"/>
                <a:gd name="connsiteY1-1764" fmla="*/ 32444 h 1424419"/>
                <a:gd name="connsiteX2-1765" fmla="*/ 1206876 w 1306646"/>
                <a:gd name="connsiteY2-1766" fmla="*/ 284945 h 1424419"/>
                <a:gd name="connsiteX3-1767" fmla="*/ 1237706 w 1306646"/>
                <a:gd name="connsiteY3-1768" fmla="*/ 306775 h 1424419"/>
                <a:gd name="connsiteX4-1769" fmla="*/ 1301712 w 1306646"/>
                <a:gd name="connsiteY4-1770" fmla="*/ 442384 h 1424419"/>
                <a:gd name="connsiteX5-1771" fmla="*/ 1303099 w 1306646"/>
                <a:gd name="connsiteY5-1772" fmla="*/ 495558 h 1424419"/>
                <a:gd name="connsiteX6-1773" fmla="*/ 1301746 w 1306646"/>
                <a:gd name="connsiteY6-1774" fmla="*/ 953747 h 1424419"/>
                <a:gd name="connsiteX7-1775" fmla="*/ 1302599 w 1306646"/>
                <a:gd name="connsiteY7-1776" fmla="*/ 1003650 h 1424419"/>
                <a:gd name="connsiteX8-1777" fmla="*/ 1227376 w 1306646"/>
                <a:gd name="connsiteY8-1778" fmla="*/ 1152027 h 1424419"/>
                <a:gd name="connsiteX9-1779" fmla="*/ 1172881 w 1306646"/>
                <a:gd name="connsiteY9-1780" fmla="*/ 1179342 h 1424419"/>
                <a:gd name="connsiteX10-1781" fmla="*/ 792288 w 1306646"/>
                <a:gd name="connsiteY10-1782" fmla="*/ 1385653 h 1424419"/>
                <a:gd name="connsiteX11-1783" fmla="*/ 522686 w 1306646"/>
                <a:gd name="connsiteY11-1784" fmla="*/ 1384922 h 1424419"/>
                <a:gd name="connsiteX12-1785" fmla="*/ 94302 w 1306646"/>
                <a:gd name="connsiteY12-1786" fmla="*/ 1158755 h 1424419"/>
                <a:gd name="connsiteX13-1787" fmla="*/ 39429 w 1306646"/>
                <a:gd name="connsiteY13-1788" fmla="*/ 1117635 h 1424419"/>
                <a:gd name="connsiteX14-1789" fmla="*/ 667 w 1306646"/>
                <a:gd name="connsiteY14-1790" fmla="*/ 999105 h 1424419"/>
                <a:gd name="connsiteX15-1791" fmla="*/ 0 w 1306646"/>
                <a:gd name="connsiteY15-1792" fmla="*/ 972364 h 1424419"/>
                <a:gd name="connsiteX16-1793" fmla="*/ 2496 w 1306646"/>
                <a:gd name="connsiteY16-1794" fmla="*/ 463106 h 1424419"/>
                <a:gd name="connsiteX17-1795" fmla="*/ 2458 w 1306646"/>
                <a:gd name="connsiteY17-1796" fmla="*/ 429563 h 1424419"/>
                <a:gd name="connsiteX18-1797" fmla="*/ 75248 w 1306646"/>
                <a:gd name="connsiteY18-1798" fmla="*/ 303202 h 1424419"/>
                <a:gd name="connsiteX19-1799" fmla="*/ 106293 w 1306646"/>
                <a:gd name="connsiteY19-1800" fmla="*/ 282597 h 1424419"/>
                <a:gd name="connsiteX20-1801" fmla="*/ 541533 w 1306646"/>
                <a:gd name="connsiteY20-1802" fmla="*/ 38110 h 1424419"/>
                <a:gd name="connsiteX21-1803" fmla="*/ 653528 w 1306646"/>
                <a:gd name="connsiteY21-1804" fmla="*/ 0 h 1424419"/>
                <a:gd name="connsiteX0-1805" fmla="*/ 653528 w 1305299"/>
                <a:gd name="connsiteY0-1806" fmla="*/ 0 h 1424419"/>
                <a:gd name="connsiteX1-1807" fmla="*/ 757287 w 1305299"/>
                <a:gd name="connsiteY1-1808" fmla="*/ 32444 h 1424419"/>
                <a:gd name="connsiteX2-1809" fmla="*/ 1206876 w 1305299"/>
                <a:gd name="connsiteY2-1810" fmla="*/ 284945 h 1424419"/>
                <a:gd name="connsiteX3-1811" fmla="*/ 1237706 w 1305299"/>
                <a:gd name="connsiteY3-1812" fmla="*/ 306775 h 1424419"/>
                <a:gd name="connsiteX4-1813" fmla="*/ 1301712 w 1305299"/>
                <a:gd name="connsiteY4-1814" fmla="*/ 442384 h 1424419"/>
                <a:gd name="connsiteX5-1815" fmla="*/ 1303099 w 1305299"/>
                <a:gd name="connsiteY5-1816" fmla="*/ 495558 h 1424419"/>
                <a:gd name="connsiteX6-1817" fmla="*/ 1301746 w 1305299"/>
                <a:gd name="connsiteY6-1818" fmla="*/ 953747 h 1424419"/>
                <a:gd name="connsiteX7-1819" fmla="*/ 1302599 w 1305299"/>
                <a:gd name="connsiteY7-1820" fmla="*/ 1003650 h 1424419"/>
                <a:gd name="connsiteX8-1821" fmla="*/ 1227376 w 1305299"/>
                <a:gd name="connsiteY8-1822" fmla="*/ 1152027 h 1424419"/>
                <a:gd name="connsiteX9-1823" fmla="*/ 1172881 w 1305299"/>
                <a:gd name="connsiteY9-1824" fmla="*/ 1179342 h 1424419"/>
                <a:gd name="connsiteX10-1825" fmla="*/ 792288 w 1305299"/>
                <a:gd name="connsiteY10-1826" fmla="*/ 1385653 h 1424419"/>
                <a:gd name="connsiteX11-1827" fmla="*/ 522686 w 1305299"/>
                <a:gd name="connsiteY11-1828" fmla="*/ 1384922 h 1424419"/>
                <a:gd name="connsiteX12-1829" fmla="*/ 94302 w 1305299"/>
                <a:gd name="connsiteY12-1830" fmla="*/ 1158755 h 1424419"/>
                <a:gd name="connsiteX13-1831" fmla="*/ 39429 w 1305299"/>
                <a:gd name="connsiteY13-1832" fmla="*/ 1117635 h 1424419"/>
                <a:gd name="connsiteX14-1833" fmla="*/ 667 w 1305299"/>
                <a:gd name="connsiteY14-1834" fmla="*/ 999105 h 1424419"/>
                <a:gd name="connsiteX15-1835" fmla="*/ 0 w 1305299"/>
                <a:gd name="connsiteY15-1836" fmla="*/ 972364 h 1424419"/>
                <a:gd name="connsiteX16-1837" fmla="*/ 2496 w 1305299"/>
                <a:gd name="connsiteY16-1838" fmla="*/ 463106 h 1424419"/>
                <a:gd name="connsiteX17-1839" fmla="*/ 2458 w 1305299"/>
                <a:gd name="connsiteY17-1840" fmla="*/ 429563 h 1424419"/>
                <a:gd name="connsiteX18-1841" fmla="*/ 75248 w 1305299"/>
                <a:gd name="connsiteY18-1842" fmla="*/ 303202 h 1424419"/>
                <a:gd name="connsiteX19-1843" fmla="*/ 106293 w 1305299"/>
                <a:gd name="connsiteY19-1844" fmla="*/ 282597 h 1424419"/>
                <a:gd name="connsiteX20-1845" fmla="*/ 541533 w 1305299"/>
                <a:gd name="connsiteY20-1846" fmla="*/ 38110 h 1424419"/>
                <a:gd name="connsiteX21-1847" fmla="*/ 653528 w 1305299"/>
                <a:gd name="connsiteY21-1848" fmla="*/ 0 h 1424419"/>
                <a:gd name="connsiteX0-1849" fmla="*/ 653528 w 1304127"/>
                <a:gd name="connsiteY0-1850" fmla="*/ 0 h 1424419"/>
                <a:gd name="connsiteX1-1851" fmla="*/ 757287 w 1304127"/>
                <a:gd name="connsiteY1-1852" fmla="*/ 32444 h 1424419"/>
                <a:gd name="connsiteX2-1853" fmla="*/ 1206876 w 1304127"/>
                <a:gd name="connsiteY2-1854" fmla="*/ 284945 h 1424419"/>
                <a:gd name="connsiteX3-1855" fmla="*/ 1237706 w 1304127"/>
                <a:gd name="connsiteY3-1856" fmla="*/ 306775 h 1424419"/>
                <a:gd name="connsiteX4-1857" fmla="*/ 1301712 w 1304127"/>
                <a:gd name="connsiteY4-1858" fmla="*/ 442384 h 1424419"/>
                <a:gd name="connsiteX5-1859" fmla="*/ 1303099 w 1304127"/>
                <a:gd name="connsiteY5-1860" fmla="*/ 495558 h 1424419"/>
                <a:gd name="connsiteX6-1861" fmla="*/ 1301746 w 1304127"/>
                <a:gd name="connsiteY6-1862" fmla="*/ 953747 h 1424419"/>
                <a:gd name="connsiteX7-1863" fmla="*/ 1302599 w 1304127"/>
                <a:gd name="connsiteY7-1864" fmla="*/ 1003650 h 1424419"/>
                <a:gd name="connsiteX8-1865" fmla="*/ 1227376 w 1304127"/>
                <a:gd name="connsiteY8-1866" fmla="*/ 1152027 h 1424419"/>
                <a:gd name="connsiteX9-1867" fmla="*/ 1172881 w 1304127"/>
                <a:gd name="connsiteY9-1868" fmla="*/ 1179342 h 1424419"/>
                <a:gd name="connsiteX10-1869" fmla="*/ 792288 w 1304127"/>
                <a:gd name="connsiteY10-1870" fmla="*/ 1385653 h 1424419"/>
                <a:gd name="connsiteX11-1871" fmla="*/ 522686 w 1304127"/>
                <a:gd name="connsiteY11-1872" fmla="*/ 1384922 h 1424419"/>
                <a:gd name="connsiteX12-1873" fmla="*/ 94302 w 1304127"/>
                <a:gd name="connsiteY12-1874" fmla="*/ 1158755 h 1424419"/>
                <a:gd name="connsiteX13-1875" fmla="*/ 39429 w 1304127"/>
                <a:gd name="connsiteY13-1876" fmla="*/ 1117635 h 1424419"/>
                <a:gd name="connsiteX14-1877" fmla="*/ 667 w 1304127"/>
                <a:gd name="connsiteY14-1878" fmla="*/ 999105 h 1424419"/>
                <a:gd name="connsiteX15-1879" fmla="*/ 0 w 1304127"/>
                <a:gd name="connsiteY15-1880" fmla="*/ 972364 h 1424419"/>
                <a:gd name="connsiteX16-1881" fmla="*/ 2496 w 1304127"/>
                <a:gd name="connsiteY16-1882" fmla="*/ 463106 h 1424419"/>
                <a:gd name="connsiteX17-1883" fmla="*/ 2458 w 1304127"/>
                <a:gd name="connsiteY17-1884" fmla="*/ 429563 h 1424419"/>
                <a:gd name="connsiteX18-1885" fmla="*/ 75248 w 1304127"/>
                <a:gd name="connsiteY18-1886" fmla="*/ 303202 h 1424419"/>
                <a:gd name="connsiteX19-1887" fmla="*/ 106293 w 1304127"/>
                <a:gd name="connsiteY19-1888" fmla="*/ 282597 h 1424419"/>
                <a:gd name="connsiteX20-1889" fmla="*/ 541533 w 1304127"/>
                <a:gd name="connsiteY20-1890" fmla="*/ 38110 h 1424419"/>
                <a:gd name="connsiteX21-1891" fmla="*/ 653528 w 1304127"/>
                <a:gd name="connsiteY21-1892" fmla="*/ 0 h 1424419"/>
                <a:gd name="connsiteX0-1893" fmla="*/ 653528 w 1306101"/>
                <a:gd name="connsiteY0-1894" fmla="*/ 0 h 1424419"/>
                <a:gd name="connsiteX1-1895" fmla="*/ 757287 w 1306101"/>
                <a:gd name="connsiteY1-1896" fmla="*/ 32444 h 1424419"/>
                <a:gd name="connsiteX2-1897" fmla="*/ 1206876 w 1306101"/>
                <a:gd name="connsiteY2-1898" fmla="*/ 284945 h 1424419"/>
                <a:gd name="connsiteX3-1899" fmla="*/ 1237706 w 1306101"/>
                <a:gd name="connsiteY3-1900" fmla="*/ 306775 h 1424419"/>
                <a:gd name="connsiteX4-1901" fmla="*/ 1305773 w 1306101"/>
                <a:gd name="connsiteY4-1902" fmla="*/ 442384 h 1424419"/>
                <a:gd name="connsiteX5-1903" fmla="*/ 1303099 w 1306101"/>
                <a:gd name="connsiteY5-1904" fmla="*/ 495558 h 1424419"/>
                <a:gd name="connsiteX6-1905" fmla="*/ 1301746 w 1306101"/>
                <a:gd name="connsiteY6-1906" fmla="*/ 953747 h 1424419"/>
                <a:gd name="connsiteX7-1907" fmla="*/ 1302599 w 1306101"/>
                <a:gd name="connsiteY7-1908" fmla="*/ 1003650 h 1424419"/>
                <a:gd name="connsiteX8-1909" fmla="*/ 1227376 w 1306101"/>
                <a:gd name="connsiteY8-1910" fmla="*/ 1152027 h 1424419"/>
                <a:gd name="connsiteX9-1911" fmla="*/ 1172881 w 1306101"/>
                <a:gd name="connsiteY9-1912" fmla="*/ 1179342 h 1424419"/>
                <a:gd name="connsiteX10-1913" fmla="*/ 792288 w 1306101"/>
                <a:gd name="connsiteY10-1914" fmla="*/ 1385653 h 1424419"/>
                <a:gd name="connsiteX11-1915" fmla="*/ 522686 w 1306101"/>
                <a:gd name="connsiteY11-1916" fmla="*/ 1384922 h 1424419"/>
                <a:gd name="connsiteX12-1917" fmla="*/ 94302 w 1306101"/>
                <a:gd name="connsiteY12-1918" fmla="*/ 1158755 h 1424419"/>
                <a:gd name="connsiteX13-1919" fmla="*/ 39429 w 1306101"/>
                <a:gd name="connsiteY13-1920" fmla="*/ 1117635 h 1424419"/>
                <a:gd name="connsiteX14-1921" fmla="*/ 667 w 1306101"/>
                <a:gd name="connsiteY14-1922" fmla="*/ 999105 h 1424419"/>
                <a:gd name="connsiteX15-1923" fmla="*/ 0 w 1306101"/>
                <a:gd name="connsiteY15-1924" fmla="*/ 972364 h 1424419"/>
                <a:gd name="connsiteX16-1925" fmla="*/ 2496 w 1306101"/>
                <a:gd name="connsiteY16-1926" fmla="*/ 463106 h 1424419"/>
                <a:gd name="connsiteX17-1927" fmla="*/ 2458 w 1306101"/>
                <a:gd name="connsiteY17-1928" fmla="*/ 429563 h 1424419"/>
                <a:gd name="connsiteX18-1929" fmla="*/ 75248 w 1306101"/>
                <a:gd name="connsiteY18-1930" fmla="*/ 303202 h 1424419"/>
                <a:gd name="connsiteX19-1931" fmla="*/ 106293 w 1306101"/>
                <a:gd name="connsiteY19-1932" fmla="*/ 282597 h 1424419"/>
                <a:gd name="connsiteX20-1933" fmla="*/ 541533 w 1306101"/>
                <a:gd name="connsiteY20-1934" fmla="*/ 38110 h 1424419"/>
                <a:gd name="connsiteX21-1935" fmla="*/ 653528 w 1306101"/>
                <a:gd name="connsiteY21-1936" fmla="*/ 0 h 1424419"/>
                <a:gd name="connsiteX0-1937" fmla="*/ 653528 w 1304819"/>
                <a:gd name="connsiteY0-1938" fmla="*/ 0 h 1424419"/>
                <a:gd name="connsiteX1-1939" fmla="*/ 757287 w 1304819"/>
                <a:gd name="connsiteY1-1940" fmla="*/ 32444 h 1424419"/>
                <a:gd name="connsiteX2-1941" fmla="*/ 1206876 w 1304819"/>
                <a:gd name="connsiteY2-1942" fmla="*/ 284945 h 1424419"/>
                <a:gd name="connsiteX3-1943" fmla="*/ 1237706 w 1304819"/>
                <a:gd name="connsiteY3-1944" fmla="*/ 306775 h 1424419"/>
                <a:gd name="connsiteX4-1945" fmla="*/ 1304420 w 1304819"/>
                <a:gd name="connsiteY4-1946" fmla="*/ 434263 h 1424419"/>
                <a:gd name="connsiteX5-1947" fmla="*/ 1303099 w 1304819"/>
                <a:gd name="connsiteY5-1948" fmla="*/ 495558 h 1424419"/>
                <a:gd name="connsiteX6-1949" fmla="*/ 1301746 w 1304819"/>
                <a:gd name="connsiteY6-1950" fmla="*/ 953747 h 1424419"/>
                <a:gd name="connsiteX7-1951" fmla="*/ 1302599 w 1304819"/>
                <a:gd name="connsiteY7-1952" fmla="*/ 1003650 h 1424419"/>
                <a:gd name="connsiteX8-1953" fmla="*/ 1227376 w 1304819"/>
                <a:gd name="connsiteY8-1954" fmla="*/ 1152027 h 1424419"/>
                <a:gd name="connsiteX9-1955" fmla="*/ 1172881 w 1304819"/>
                <a:gd name="connsiteY9-1956" fmla="*/ 1179342 h 1424419"/>
                <a:gd name="connsiteX10-1957" fmla="*/ 792288 w 1304819"/>
                <a:gd name="connsiteY10-1958" fmla="*/ 1385653 h 1424419"/>
                <a:gd name="connsiteX11-1959" fmla="*/ 522686 w 1304819"/>
                <a:gd name="connsiteY11-1960" fmla="*/ 1384922 h 1424419"/>
                <a:gd name="connsiteX12-1961" fmla="*/ 94302 w 1304819"/>
                <a:gd name="connsiteY12-1962" fmla="*/ 1158755 h 1424419"/>
                <a:gd name="connsiteX13-1963" fmla="*/ 39429 w 1304819"/>
                <a:gd name="connsiteY13-1964" fmla="*/ 1117635 h 1424419"/>
                <a:gd name="connsiteX14-1965" fmla="*/ 667 w 1304819"/>
                <a:gd name="connsiteY14-1966" fmla="*/ 999105 h 1424419"/>
                <a:gd name="connsiteX15-1967" fmla="*/ 0 w 1304819"/>
                <a:gd name="connsiteY15-1968" fmla="*/ 972364 h 1424419"/>
                <a:gd name="connsiteX16-1969" fmla="*/ 2496 w 1304819"/>
                <a:gd name="connsiteY16-1970" fmla="*/ 463106 h 1424419"/>
                <a:gd name="connsiteX17-1971" fmla="*/ 2458 w 1304819"/>
                <a:gd name="connsiteY17-1972" fmla="*/ 429563 h 1424419"/>
                <a:gd name="connsiteX18-1973" fmla="*/ 75248 w 1304819"/>
                <a:gd name="connsiteY18-1974" fmla="*/ 303202 h 1424419"/>
                <a:gd name="connsiteX19-1975" fmla="*/ 106293 w 1304819"/>
                <a:gd name="connsiteY19-1976" fmla="*/ 282597 h 1424419"/>
                <a:gd name="connsiteX20-1977" fmla="*/ 541533 w 1304819"/>
                <a:gd name="connsiteY20-1978" fmla="*/ 38110 h 1424419"/>
                <a:gd name="connsiteX21-1979" fmla="*/ 653528 w 1304819"/>
                <a:gd name="connsiteY21-1980" fmla="*/ 0 h 1424419"/>
                <a:gd name="connsiteX0-1981" fmla="*/ 653528 w 1306525"/>
                <a:gd name="connsiteY0-1982" fmla="*/ 0 h 1424419"/>
                <a:gd name="connsiteX1-1983" fmla="*/ 757287 w 1306525"/>
                <a:gd name="connsiteY1-1984" fmla="*/ 32444 h 1424419"/>
                <a:gd name="connsiteX2-1985" fmla="*/ 1206876 w 1306525"/>
                <a:gd name="connsiteY2-1986" fmla="*/ 284945 h 1424419"/>
                <a:gd name="connsiteX3-1987" fmla="*/ 1237706 w 1306525"/>
                <a:gd name="connsiteY3-1988" fmla="*/ 306775 h 1424419"/>
                <a:gd name="connsiteX4-1989" fmla="*/ 1304420 w 1306525"/>
                <a:gd name="connsiteY4-1990" fmla="*/ 434263 h 1424419"/>
                <a:gd name="connsiteX5-1991" fmla="*/ 1305806 w 1306525"/>
                <a:gd name="connsiteY5-1992" fmla="*/ 519922 h 1424419"/>
                <a:gd name="connsiteX6-1993" fmla="*/ 1301746 w 1306525"/>
                <a:gd name="connsiteY6-1994" fmla="*/ 953747 h 1424419"/>
                <a:gd name="connsiteX7-1995" fmla="*/ 1302599 w 1306525"/>
                <a:gd name="connsiteY7-1996" fmla="*/ 1003650 h 1424419"/>
                <a:gd name="connsiteX8-1997" fmla="*/ 1227376 w 1306525"/>
                <a:gd name="connsiteY8-1998" fmla="*/ 1152027 h 1424419"/>
                <a:gd name="connsiteX9-1999" fmla="*/ 1172881 w 1306525"/>
                <a:gd name="connsiteY9-2000" fmla="*/ 1179342 h 1424419"/>
                <a:gd name="connsiteX10-2001" fmla="*/ 792288 w 1306525"/>
                <a:gd name="connsiteY10-2002" fmla="*/ 1385653 h 1424419"/>
                <a:gd name="connsiteX11-2003" fmla="*/ 522686 w 1306525"/>
                <a:gd name="connsiteY11-2004" fmla="*/ 1384922 h 1424419"/>
                <a:gd name="connsiteX12-2005" fmla="*/ 94302 w 1306525"/>
                <a:gd name="connsiteY12-2006" fmla="*/ 1158755 h 1424419"/>
                <a:gd name="connsiteX13-2007" fmla="*/ 39429 w 1306525"/>
                <a:gd name="connsiteY13-2008" fmla="*/ 1117635 h 1424419"/>
                <a:gd name="connsiteX14-2009" fmla="*/ 667 w 1306525"/>
                <a:gd name="connsiteY14-2010" fmla="*/ 999105 h 1424419"/>
                <a:gd name="connsiteX15-2011" fmla="*/ 0 w 1306525"/>
                <a:gd name="connsiteY15-2012" fmla="*/ 972364 h 1424419"/>
                <a:gd name="connsiteX16-2013" fmla="*/ 2496 w 1306525"/>
                <a:gd name="connsiteY16-2014" fmla="*/ 463106 h 1424419"/>
                <a:gd name="connsiteX17-2015" fmla="*/ 2458 w 1306525"/>
                <a:gd name="connsiteY17-2016" fmla="*/ 429563 h 1424419"/>
                <a:gd name="connsiteX18-2017" fmla="*/ 75248 w 1306525"/>
                <a:gd name="connsiteY18-2018" fmla="*/ 303202 h 1424419"/>
                <a:gd name="connsiteX19-2019" fmla="*/ 106293 w 1306525"/>
                <a:gd name="connsiteY19-2020" fmla="*/ 282597 h 1424419"/>
                <a:gd name="connsiteX20-2021" fmla="*/ 541533 w 1306525"/>
                <a:gd name="connsiteY20-2022" fmla="*/ 38110 h 1424419"/>
                <a:gd name="connsiteX21-2023" fmla="*/ 653528 w 1306525"/>
                <a:gd name="connsiteY21-2024" fmla="*/ 0 h 1424419"/>
                <a:gd name="connsiteX0-2025" fmla="*/ 653528 w 1305814"/>
                <a:gd name="connsiteY0-2026" fmla="*/ 0 h 1424419"/>
                <a:gd name="connsiteX1-2027" fmla="*/ 757287 w 1305814"/>
                <a:gd name="connsiteY1-2028" fmla="*/ 32444 h 1424419"/>
                <a:gd name="connsiteX2-2029" fmla="*/ 1206876 w 1305814"/>
                <a:gd name="connsiteY2-2030" fmla="*/ 284945 h 1424419"/>
                <a:gd name="connsiteX3-2031" fmla="*/ 1237706 w 1305814"/>
                <a:gd name="connsiteY3-2032" fmla="*/ 306775 h 1424419"/>
                <a:gd name="connsiteX4-2033" fmla="*/ 1304420 w 1305814"/>
                <a:gd name="connsiteY4-2034" fmla="*/ 434263 h 1424419"/>
                <a:gd name="connsiteX5-2035" fmla="*/ 1305806 w 1305814"/>
                <a:gd name="connsiteY5-2036" fmla="*/ 519922 h 1424419"/>
                <a:gd name="connsiteX6-2037" fmla="*/ 1301746 w 1305814"/>
                <a:gd name="connsiteY6-2038" fmla="*/ 953747 h 1424419"/>
                <a:gd name="connsiteX7-2039" fmla="*/ 1302599 w 1305814"/>
                <a:gd name="connsiteY7-2040" fmla="*/ 1003650 h 1424419"/>
                <a:gd name="connsiteX8-2041" fmla="*/ 1227376 w 1305814"/>
                <a:gd name="connsiteY8-2042" fmla="*/ 1152027 h 1424419"/>
                <a:gd name="connsiteX9-2043" fmla="*/ 1172881 w 1305814"/>
                <a:gd name="connsiteY9-2044" fmla="*/ 1179342 h 1424419"/>
                <a:gd name="connsiteX10-2045" fmla="*/ 792288 w 1305814"/>
                <a:gd name="connsiteY10-2046" fmla="*/ 1385653 h 1424419"/>
                <a:gd name="connsiteX11-2047" fmla="*/ 522686 w 1305814"/>
                <a:gd name="connsiteY11-2048" fmla="*/ 1384922 h 1424419"/>
                <a:gd name="connsiteX12-2049" fmla="*/ 94302 w 1305814"/>
                <a:gd name="connsiteY12-2050" fmla="*/ 1158755 h 1424419"/>
                <a:gd name="connsiteX13-2051" fmla="*/ 39429 w 1305814"/>
                <a:gd name="connsiteY13-2052" fmla="*/ 1117635 h 1424419"/>
                <a:gd name="connsiteX14-2053" fmla="*/ 667 w 1305814"/>
                <a:gd name="connsiteY14-2054" fmla="*/ 999105 h 1424419"/>
                <a:gd name="connsiteX15-2055" fmla="*/ 0 w 1305814"/>
                <a:gd name="connsiteY15-2056" fmla="*/ 972364 h 1424419"/>
                <a:gd name="connsiteX16-2057" fmla="*/ 2496 w 1305814"/>
                <a:gd name="connsiteY16-2058" fmla="*/ 463106 h 1424419"/>
                <a:gd name="connsiteX17-2059" fmla="*/ 2458 w 1305814"/>
                <a:gd name="connsiteY17-2060" fmla="*/ 429563 h 1424419"/>
                <a:gd name="connsiteX18-2061" fmla="*/ 75248 w 1305814"/>
                <a:gd name="connsiteY18-2062" fmla="*/ 303202 h 1424419"/>
                <a:gd name="connsiteX19-2063" fmla="*/ 106293 w 1305814"/>
                <a:gd name="connsiteY19-2064" fmla="*/ 282597 h 1424419"/>
                <a:gd name="connsiteX20-2065" fmla="*/ 541533 w 1305814"/>
                <a:gd name="connsiteY20-2066" fmla="*/ 38110 h 1424419"/>
                <a:gd name="connsiteX21-2067" fmla="*/ 653528 w 1305814"/>
                <a:gd name="connsiteY21-2068" fmla="*/ 0 h 1424419"/>
                <a:gd name="connsiteX0-2069" fmla="*/ 653528 w 1305814"/>
                <a:gd name="connsiteY0-2070" fmla="*/ 0 h 1424419"/>
                <a:gd name="connsiteX1-2071" fmla="*/ 757287 w 1305814"/>
                <a:gd name="connsiteY1-2072" fmla="*/ 32444 h 1424419"/>
                <a:gd name="connsiteX2-2073" fmla="*/ 1206876 w 1305814"/>
                <a:gd name="connsiteY2-2074" fmla="*/ 284945 h 1424419"/>
                <a:gd name="connsiteX3-2075" fmla="*/ 1237706 w 1305814"/>
                <a:gd name="connsiteY3-2076" fmla="*/ 306775 h 1424419"/>
                <a:gd name="connsiteX4-2077" fmla="*/ 1304420 w 1305814"/>
                <a:gd name="connsiteY4-2078" fmla="*/ 434263 h 1424419"/>
                <a:gd name="connsiteX5-2079" fmla="*/ 1305806 w 1305814"/>
                <a:gd name="connsiteY5-2080" fmla="*/ 519922 h 1424419"/>
                <a:gd name="connsiteX6-2081" fmla="*/ 1301746 w 1305814"/>
                <a:gd name="connsiteY6-2082" fmla="*/ 953747 h 1424419"/>
                <a:gd name="connsiteX7-2083" fmla="*/ 1302599 w 1305814"/>
                <a:gd name="connsiteY7-2084" fmla="*/ 1003650 h 1424419"/>
                <a:gd name="connsiteX8-2085" fmla="*/ 1227376 w 1305814"/>
                <a:gd name="connsiteY8-2086" fmla="*/ 1152027 h 1424419"/>
                <a:gd name="connsiteX9-2087" fmla="*/ 1172881 w 1305814"/>
                <a:gd name="connsiteY9-2088" fmla="*/ 1179342 h 1424419"/>
                <a:gd name="connsiteX10-2089" fmla="*/ 792288 w 1305814"/>
                <a:gd name="connsiteY10-2090" fmla="*/ 1385653 h 1424419"/>
                <a:gd name="connsiteX11-2091" fmla="*/ 522686 w 1305814"/>
                <a:gd name="connsiteY11-2092" fmla="*/ 1384922 h 1424419"/>
                <a:gd name="connsiteX12-2093" fmla="*/ 94302 w 1305814"/>
                <a:gd name="connsiteY12-2094" fmla="*/ 1158755 h 1424419"/>
                <a:gd name="connsiteX13-2095" fmla="*/ 39429 w 1305814"/>
                <a:gd name="connsiteY13-2096" fmla="*/ 1117635 h 1424419"/>
                <a:gd name="connsiteX14-2097" fmla="*/ 667 w 1305814"/>
                <a:gd name="connsiteY14-2098" fmla="*/ 999105 h 1424419"/>
                <a:gd name="connsiteX15-2099" fmla="*/ 0 w 1305814"/>
                <a:gd name="connsiteY15-2100" fmla="*/ 972364 h 1424419"/>
                <a:gd name="connsiteX16-2101" fmla="*/ 2496 w 1305814"/>
                <a:gd name="connsiteY16-2102" fmla="*/ 463106 h 1424419"/>
                <a:gd name="connsiteX17-2103" fmla="*/ 2458 w 1305814"/>
                <a:gd name="connsiteY17-2104" fmla="*/ 429563 h 1424419"/>
                <a:gd name="connsiteX18-2105" fmla="*/ 75248 w 1305814"/>
                <a:gd name="connsiteY18-2106" fmla="*/ 303202 h 1424419"/>
                <a:gd name="connsiteX19-2107" fmla="*/ 106293 w 1305814"/>
                <a:gd name="connsiteY19-2108" fmla="*/ 282597 h 1424419"/>
                <a:gd name="connsiteX20-2109" fmla="*/ 541533 w 1305814"/>
                <a:gd name="connsiteY20-2110" fmla="*/ 38110 h 1424419"/>
                <a:gd name="connsiteX21-2111" fmla="*/ 653528 w 1305814"/>
                <a:gd name="connsiteY21-2112" fmla="*/ 0 h 1424419"/>
                <a:gd name="connsiteX0-2113" fmla="*/ 653528 w 1305814"/>
                <a:gd name="connsiteY0-2114" fmla="*/ 0 h 1424419"/>
                <a:gd name="connsiteX1-2115" fmla="*/ 757287 w 1305814"/>
                <a:gd name="connsiteY1-2116" fmla="*/ 32444 h 1424419"/>
                <a:gd name="connsiteX2-2117" fmla="*/ 1206876 w 1305814"/>
                <a:gd name="connsiteY2-2118" fmla="*/ 284945 h 1424419"/>
                <a:gd name="connsiteX3-2119" fmla="*/ 1237706 w 1305814"/>
                <a:gd name="connsiteY3-2120" fmla="*/ 306775 h 1424419"/>
                <a:gd name="connsiteX4-2121" fmla="*/ 1304420 w 1305814"/>
                <a:gd name="connsiteY4-2122" fmla="*/ 434263 h 1424419"/>
                <a:gd name="connsiteX5-2123" fmla="*/ 1305806 w 1305814"/>
                <a:gd name="connsiteY5-2124" fmla="*/ 519922 h 1424419"/>
                <a:gd name="connsiteX6-2125" fmla="*/ 1301746 w 1305814"/>
                <a:gd name="connsiteY6-2126" fmla="*/ 953747 h 1424419"/>
                <a:gd name="connsiteX7-2127" fmla="*/ 1302599 w 1305814"/>
                <a:gd name="connsiteY7-2128" fmla="*/ 1003650 h 1424419"/>
                <a:gd name="connsiteX8-2129" fmla="*/ 1227376 w 1305814"/>
                <a:gd name="connsiteY8-2130" fmla="*/ 1152027 h 1424419"/>
                <a:gd name="connsiteX9-2131" fmla="*/ 1174235 w 1305814"/>
                <a:gd name="connsiteY9-2132" fmla="*/ 1184756 h 1424419"/>
                <a:gd name="connsiteX10-2133" fmla="*/ 792288 w 1305814"/>
                <a:gd name="connsiteY10-2134" fmla="*/ 1385653 h 1424419"/>
                <a:gd name="connsiteX11-2135" fmla="*/ 522686 w 1305814"/>
                <a:gd name="connsiteY11-2136" fmla="*/ 1384922 h 1424419"/>
                <a:gd name="connsiteX12-2137" fmla="*/ 94302 w 1305814"/>
                <a:gd name="connsiteY12-2138" fmla="*/ 1158755 h 1424419"/>
                <a:gd name="connsiteX13-2139" fmla="*/ 39429 w 1305814"/>
                <a:gd name="connsiteY13-2140" fmla="*/ 1117635 h 1424419"/>
                <a:gd name="connsiteX14-2141" fmla="*/ 667 w 1305814"/>
                <a:gd name="connsiteY14-2142" fmla="*/ 999105 h 1424419"/>
                <a:gd name="connsiteX15-2143" fmla="*/ 0 w 1305814"/>
                <a:gd name="connsiteY15-2144" fmla="*/ 972364 h 1424419"/>
                <a:gd name="connsiteX16-2145" fmla="*/ 2496 w 1305814"/>
                <a:gd name="connsiteY16-2146" fmla="*/ 463106 h 1424419"/>
                <a:gd name="connsiteX17-2147" fmla="*/ 2458 w 1305814"/>
                <a:gd name="connsiteY17-2148" fmla="*/ 429563 h 1424419"/>
                <a:gd name="connsiteX18-2149" fmla="*/ 75248 w 1305814"/>
                <a:gd name="connsiteY18-2150" fmla="*/ 303202 h 1424419"/>
                <a:gd name="connsiteX19-2151" fmla="*/ 106293 w 1305814"/>
                <a:gd name="connsiteY19-2152" fmla="*/ 282597 h 1424419"/>
                <a:gd name="connsiteX20-2153" fmla="*/ 541533 w 1305814"/>
                <a:gd name="connsiteY20-2154" fmla="*/ 38110 h 1424419"/>
                <a:gd name="connsiteX21-2155" fmla="*/ 653528 w 1305814"/>
                <a:gd name="connsiteY21-2156" fmla="*/ 0 h 1424419"/>
                <a:gd name="connsiteX0-2157" fmla="*/ 653528 w 1305814"/>
                <a:gd name="connsiteY0-2158" fmla="*/ 0 h 1424419"/>
                <a:gd name="connsiteX1-2159" fmla="*/ 757287 w 1305814"/>
                <a:gd name="connsiteY1-2160" fmla="*/ 32444 h 1424419"/>
                <a:gd name="connsiteX2-2161" fmla="*/ 1206876 w 1305814"/>
                <a:gd name="connsiteY2-2162" fmla="*/ 284945 h 1424419"/>
                <a:gd name="connsiteX3-2163" fmla="*/ 1237706 w 1305814"/>
                <a:gd name="connsiteY3-2164" fmla="*/ 306775 h 1424419"/>
                <a:gd name="connsiteX4-2165" fmla="*/ 1304420 w 1305814"/>
                <a:gd name="connsiteY4-2166" fmla="*/ 434263 h 1424419"/>
                <a:gd name="connsiteX5-2167" fmla="*/ 1305806 w 1305814"/>
                <a:gd name="connsiteY5-2168" fmla="*/ 519922 h 1424419"/>
                <a:gd name="connsiteX6-2169" fmla="*/ 1301746 w 1305814"/>
                <a:gd name="connsiteY6-2170" fmla="*/ 953747 h 1424419"/>
                <a:gd name="connsiteX7-2171" fmla="*/ 1302599 w 1305814"/>
                <a:gd name="connsiteY7-2172" fmla="*/ 1003650 h 1424419"/>
                <a:gd name="connsiteX8-2173" fmla="*/ 1227376 w 1305814"/>
                <a:gd name="connsiteY8-2174" fmla="*/ 1152027 h 1424419"/>
                <a:gd name="connsiteX9-2175" fmla="*/ 1174235 w 1305814"/>
                <a:gd name="connsiteY9-2176" fmla="*/ 1184756 h 1424419"/>
                <a:gd name="connsiteX10-2177" fmla="*/ 792288 w 1305814"/>
                <a:gd name="connsiteY10-2178" fmla="*/ 1385653 h 1424419"/>
                <a:gd name="connsiteX11-2179" fmla="*/ 522686 w 1305814"/>
                <a:gd name="connsiteY11-2180" fmla="*/ 1384922 h 1424419"/>
                <a:gd name="connsiteX12-2181" fmla="*/ 94302 w 1305814"/>
                <a:gd name="connsiteY12-2182" fmla="*/ 1158755 h 1424419"/>
                <a:gd name="connsiteX13-2183" fmla="*/ 39429 w 1305814"/>
                <a:gd name="connsiteY13-2184" fmla="*/ 1117635 h 1424419"/>
                <a:gd name="connsiteX14-2185" fmla="*/ 667 w 1305814"/>
                <a:gd name="connsiteY14-2186" fmla="*/ 999105 h 1424419"/>
                <a:gd name="connsiteX15-2187" fmla="*/ 0 w 1305814"/>
                <a:gd name="connsiteY15-2188" fmla="*/ 972364 h 1424419"/>
                <a:gd name="connsiteX16-2189" fmla="*/ 2496 w 1305814"/>
                <a:gd name="connsiteY16-2190" fmla="*/ 463106 h 1424419"/>
                <a:gd name="connsiteX17-2191" fmla="*/ 2458 w 1305814"/>
                <a:gd name="connsiteY17-2192" fmla="*/ 429563 h 1424419"/>
                <a:gd name="connsiteX18-2193" fmla="*/ 75248 w 1305814"/>
                <a:gd name="connsiteY18-2194" fmla="*/ 303202 h 1424419"/>
                <a:gd name="connsiteX19-2195" fmla="*/ 106293 w 1305814"/>
                <a:gd name="connsiteY19-2196" fmla="*/ 282597 h 1424419"/>
                <a:gd name="connsiteX20-2197" fmla="*/ 541533 w 1305814"/>
                <a:gd name="connsiteY20-2198" fmla="*/ 38110 h 1424419"/>
                <a:gd name="connsiteX21-2199" fmla="*/ 653528 w 1305814"/>
                <a:gd name="connsiteY21-2200" fmla="*/ 0 h 1424419"/>
                <a:gd name="connsiteX0-2201" fmla="*/ 653528 w 1305814"/>
                <a:gd name="connsiteY0-2202" fmla="*/ 0 h 1427408"/>
                <a:gd name="connsiteX1-2203" fmla="*/ 757287 w 1305814"/>
                <a:gd name="connsiteY1-2204" fmla="*/ 32444 h 1427408"/>
                <a:gd name="connsiteX2-2205" fmla="*/ 1206876 w 1305814"/>
                <a:gd name="connsiteY2-2206" fmla="*/ 284945 h 1427408"/>
                <a:gd name="connsiteX3-2207" fmla="*/ 1237706 w 1305814"/>
                <a:gd name="connsiteY3-2208" fmla="*/ 306775 h 1427408"/>
                <a:gd name="connsiteX4-2209" fmla="*/ 1304420 w 1305814"/>
                <a:gd name="connsiteY4-2210" fmla="*/ 434263 h 1427408"/>
                <a:gd name="connsiteX5-2211" fmla="*/ 1305806 w 1305814"/>
                <a:gd name="connsiteY5-2212" fmla="*/ 519922 h 1427408"/>
                <a:gd name="connsiteX6-2213" fmla="*/ 1301746 w 1305814"/>
                <a:gd name="connsiteY6-2214" fmla="*/ 953747 h 1427408"/>
                <a:gd name="connsiteX7-2215" fmla="*/ 1302599 w 1305814"/>
                <a:gd name="connsiteY7-2216" fmla="*/ 1003650 h 1427408"/>
                <a:gd name="connsiteX8-2217" fmla="*/ 1227376 w 1305814"/>
                <a:gd name="connsiteY8-2218" fmla="*/ 1152027 h 1427408"/>
                <a:gd name="connsiteX9-2219" fmla="*/ 1174235 w 1305814"/>
                <a:gd name="connsiteY9-2220" fmla="*/ 1184756 h 1427408"/>
                <a:gd name="connsiteX10-2221" fmla="*/ 792288 w 1305814"/>
                <a:gd name="connsiteY10-2222" fmla="*/ 1385653 h 1427408"/>
                <a:gd name="connsiteX11-2223" fmla="*/ 517719 w 1305814"/>
                <a:gd name="connsiteY11-2224" fmla="*/ 1389889 h 1427408"/>
                <a:gd name="connsiteX12-2225" fmla="*/ 94302 w 1305814"/>
                <a:gd name="connsiteY12-2226" fmla="*/ 1158755 h 1427408"/>
                <a:gd name="connsiteX13-2227" fmla="*/ 39429 w 1305814"/>
                <a:gd name="connsiteY13-2228" fmla="*/ 1117635 h 1427408"/>
                <a:gd name="connsiteX14-2229" fmla="*/ 667 w 1305814"/>
                <a:gd name="connsiteY14-2230" fmla="*/ 999105 h 1427408"/>
                <a:gd name="connsiteX15-2231" fmla="*/ 0 w 1305814"/>
                <a:gd name="connsiteY15-2232" fmla="*/ 972364 h 1427408"/>
                <a:gd name="connsiteX16-2233" fmla="*/ 2496 w 1305814"/>
                <a:gd name="connsiteY16-2234" fmla="*/ 463106 h 1427408"/>
                <a:gd name="connsiteX17-2235" fmla="*/ 2458 w 1305814"/>
                <a:gd name="connsiteY17-2236" fmla="*/ 429563 h 1427408"/>
                <a:gd name="connsiteX18-2237" fmla="*/ 75248 w 1305814"/>
                <a:gd name="connsiteY18-2238" fmla="*/ 303202 h 1427408"/>
                <a:gd name="connsiteX19-2239" fmla="*/ 106293 w 1305814"/>
                <a:gd name="connsiteY19-2240" fmla="*/ 282597 h 1427408"/>
                <a:gd name="connsiteX20-2241" fmla="*/ 541533 w 1305814"/>
                <a:gd name="connsiteY20-2242" fmla="*/ 38110 h 1427408"/>
                <a:gd name="connsiteX21-2243" fmla="*/ 653528 w 1305814"/>
                <a:gd name="connsiteY21-2244" fmla="*/ 0 h 1427408"/>
                <a:gd name="connsiteX0-2245" fmla="*/ 653528 w 1305814"/>
                <a:gd name="connsiteY0-2246" fmla="*/ 0 h 1427408"/>
                <a:gd name="connsiteX1-2247" fmla="*/ 757287 w 1305814"/>
                <a:gd name="connsiteY1-2248" fmla="*/ 32444 h 1427408"/>
                <a:gd name="connsiteX2-2249" fmla="*/ 1206876 w 1305814"/>
                <a:gd name="connsiteY2-2250" fmla="*/ 284945 h 1427408"/>
                <a:gd name="connsiteX3-2251" fmla="*/ 1237706 w 1305814"/>
                <a:gd name="connsiteY3-2252" fmla="*/ 306775 h 1427408"/>
                <a:gd name="connsiteX4-2253" fmla="*/ 1304420 w 1305814"/>
                <a:gd name="connsiteY4-2254" fmla="*/ 434263 h 1427408"/>
                <a:gd name="connsiteX5-2255" fmla="*/ 1305806 w 1305814"/>
                <a:gd name="connsiteY5-2256" fmla="*/ 519922 h 1427408"/>
                <a:gd name="connsiteX6-2257" fmla="*/ 1301746 w 1305814"/>
                <a:gd name="connsiteY6-2258" fmla="*/ 953747 h 1427408"/>
                <a:gd name="connsiteX7-2259" fmla="*/ 1302599 w 1305814"/>
                <a:gd name="connsiteY7-2260" fmla="*/ 1003650 h 1427408"/>
                <a:gd name="connsiteX8-2261" fmla="*/ 1227376 w 1305814"/>
                <a:gd name="connsiteY8-2262" fmla="*/ 1152027 h 1427408"/>
                <a:gd name="connsiteX9-2263" fmla="*/ 1174235 w 1305814"/>
                <a:gd name="connsiteY9-2264" fmla="*/ 1184756 h 1427408"/>
                <a:gd name="connsiteX10-2265" fmla="*/ 792288 w 1305814"/>
                <a:gd name="connsiteY10-2266" fmla="*/ 1385653 h 1427408"/>
                <a:gd name="connsiteX11-2267" fmla="*/ 517719 w 1305814"/>
                <a:gd name="connsiteY11-2268" fmla="*/ 1389889 h 1427408"/>
                <a:gd name="connsiteX12-2269" fmla="*/ 94302 w 1305814"/>
                <a:gd name="connsiteY12-2270" fmla="*/ 1158755 h 1427408"/>
                <a:gd name="connsiteX13-2271" fmla="*/ 39429 w 1305814"/>
                <a:gd name="connsiteY13-2272" fmla="*/ 1117635 h 1427408"/>
                <a:gd name="connsiteX14-2273" fmla="*/ 667 w 1305814"/>
                <a:gd name="connsiteY14-2274" fmla="*/ 999105 h 1427408"/>
                <a:gd name="connsiteX15-2275" fmla="*/ 0 w 1305814"/>
                <a:gd name="connsiteY15-2276" fmla="*/ 972364 h 1427408"/>
                <a:gd name="connsiteX16-2277" fmla="*/ 2496 w 1305814"/>
                <a:gd name="connsiteY16-2278" fmla="*/ 463106 h 1427408"/>
                <a:gd name="connsiteX17-2279" fmla="*/ 2458 w 1305814"/>
                <a:gd name="connsiteY17-2280" fmla="*/ 429563 h 1427408"/>
                <a:gd name="connsiteX18-2281" fmla="*/ 75248 w 1305814"/>
                <a:gd name="connsiteY18-2282" fmla="*/ 303202 h 1427408"/>
                <a:gd name="connsiteX19-2283" fmla="*/ 106293 w 1305814"/>
                <a:gd name="connsiteY19-2284" fmla="*/ 282597 h 1427408"/>
                <a:gd name="connsiteX20-2285" fmla="*/ 541533 w 1305814"/>
                <a:gd name="connsiteY20-2286" fmla="*/ 38110 h 1427408"/>
                <a:gd name="connsiteX21-2287" fmla="*/ 653528 w 1305814"/>
                <a:gd name="connsiteY21-2288" fmla="*/ 0 h 1427408"/>
                <a:gd name="connsiteX0-2289" fmla="*/ 653528 w 1305814"/>
                <a:gd name="connsiteY0-2290" fmla="*/ 0 h 1421591"/>
                <a:gd name="connsiteX1-2291" fmla="*/ 757287 w 1305814"/>
                <a:gd name="connsiteY1-2292" fmla="*/ 32444 h 1421591"/>
                <a:gd name="connsiteX2-2293" fmla="*/ 1206876 w 1305814"/>
                <a:gd name="connsiteY2-2294" fmla="*/ 284945 h 1421591"/>
                <a:gd name="connsiteX3-2295" fmla="*/ 1237706 w 1305814"/>
                <a:gd name="connsiteY3-2296" fmla="*/ 306775 h 1421591"/>
                <a:gd name="connsiteX4-2297" fmla="*/ 1304420 w 1305814"/>
                <a:gd name="connsiteY4-2298" fmla="*/ 434263 h 1421591"/>
                <a:gd name="connsiteX5-2299" fmla="*/ 1305806 w 1305814"/>
                <a:gd name="connsiteY5-2300" fmla="*/ 519922 h 1421591"/>
                <a:gd name="connsiteX6-2301" fmla="*/ 1301746 w 1305814"/>
                <a:gd name="connsiteY6-2302" fmla="*/ 953747 h 1421591"/>
                <a:gd name="connsiteX7-2303" fmla="*/ 1302599 w 1305814"/>
                <a:gd name="connsiteY7-2304" fmla="*/ 1003650 h 1421591"/>
                <a:gd name="connsiteX8-2305" fmla="*/ 1227376 w 1305814"/>
                <a:gd name="connsiteY8-2306" fmla="*/ 1152027 h 1421591"/>
                <a:gd name="connsiteX9-2307" fmla="*/ 1174235 w 1305814"/>
                <a:gd name="connsiteY9-2308" fmla="*/ 1184756 h 1421591"/>
                <a:gd name="connsiteX10-2309" fmla="*/ 792288 w 1305814"/>
                <a:gd name="connsiteY10-2310" fmla="*/ 1385653 h 1421591"/>
                <a:gd name="connsiteX11-2311" fmla="*/ 502818 w 1305814"/>
                <a:gd name="connsiteY11-2312" fmla="*/ 1379955 h 1421591"/>
                <a:gd name="connsiteX12-2313" fmla="*/ 94302 w 1305814"/>
                <a:gd name="connsiteY12-2314" fmla="*/ 1158755 h 1421591"/>
                <a:gd name="connsiteX13-2315" fmla="*/ 39429 w 1305814"/>
                <a:gd name="connsiteY13-2316" fmla="*/ 1117635 h 1421591"/>
                <a:gd name="connsiteX14-2317" fmla="*/ 667 w 1305814"/>
                <a:gd name="connsiteY14-2318" fmla="*/ 999105 h 1421591"/>
                <a:gd name="connsiteX15-2319" fmla="*/ 0 w 1305814"/>
                <a:gd name="connsiteY15-2320" fmla="*/ 972364 h 1421591"/>
                <a:gd name="connsiteX16-2321" fmla="*/ 2496 w 1305814"/>
                <a:gd name="connsiteY16-2322" fmla="*/ 463106 h 1421591"/>
                <a:gd name="connsiteX17-2323" fmla="*/ 2458 w 1305814"/>
                <a:gd name="connsiteY17-2324" fmla="*/ 429563 h 1421591"/>
                <a:gd name="connsiteX18-2325" fmla="*/ 75248 w 1305814"/>
                <a:gd name="connsiteY18-2326" fmla="*/ 303202 h 1421591"/>
                <a:gd name="connsiteX19-2327" fmla="*/ 106293 w 1305814"/>
                <a:gd name="connsiteY19-2328" fmla="*/ 282597 h 1421591"/>
                <a:gd name="connsiteX20-2329" fmla="*/ 541533 w 1305814"/>
                <a:gd name="connsiteY20-2330" fmla="*/ 38110 h 1421591"/>
                <a:gd name="connsiteX21-2331" fmla="*/ 653528 w 1305814"/>
                <a:gd name="connsiteY21-2332" fmla="*/ 0 h 1421591"/>
                <a:gd name="connsiteX0-2333" fmla="*/ 653528 w 1305814"/>
                <a:gd name="connsiteY0-2334" fmla="*/ 0 h 1423589"/>
                <a:gd name="connsiteX1-2335" fmla="*/ 757287 w 1305814"/>
                <a:gd name="connsiteY1-2336" fmla="*/ 32444 h 1423589"/>
                <a:gd name="connsiteX2-2337" fmla="*/ 1206876 w 1305814"/>
                <a:gd name="connsiteY2-2338" fmla="*/ 284945 h 1423589"/>
                <a:gd name="connsiteX3-2339" fmla="*/ 1237706 w 1305814"/>
                <a:gd name="connsiteY3-2340" fmla="*/ 306775 h 1423589"/>
                <a:gd name="connsiteX4-2341" fmla="*/ 1304420 w 1305814"/>
                <a:gd name="connsiteY4-2342" fmla="*/ 434263 h 1423589"/>
                <a:gd name="connsiteX5-2343" fmla="*/ 1305806 w 1305814"/>
                <a:gd name="connsiteY5-2344" fmla="*/ 519922 h 1423589"/>
                <a:gd name="connsiteX6-2345" fmla="*/ 1301746 w 1305814"/>
                <a:gd name="connsiteY6-2346" fmla="*/ 953747 h 1423589"/>
                <a:gd name="connsiteX7-2347" fmla="*/ 1302599 w 1305814"/>
                <a:gd name="connsiteY7-2348" fmla="*/ 1003650 h 1423589"/>
                <a:gd name="connsiteX8-2349" fmla="*/ 1227376 w 1305814"/>
                <a:gd name="connsiteY8-2350" fmla="*/ 1152027 h 1423589"/>
                <a:gd name="connsiteX9-2351" fmla="*/ 1174235 w 1305814"/>
                <a:gd name="connsiteY9-2352" fmla="*/ 1184756 h 1423589"/>
                <a:gd name="connsiteX10-2353" fmla="*/ 792288 w 1305814"/>
                <a:gd name="connsiteY10-2354" fmla="*/ 1385653 h 1423589"/>
                <a:gd name="connsiteX11-2355" fmla="*/ 502818 w 1305814"/>
                <a:gd name="connsiteY11-2356" fmla="*/ 1379955 h 1423589"/>
                <a:gd name="connsiteX12-2357" fmla="*/ 94302 w 1305814"/>
                <a:gd name="connsiteY12-2358" fmla="*/ 1158755 h 1423589"/>
                <a:gd name="connsiteX13-2359" fmla="*/ 39429 w 1305814"/>
                <a:gd name="connsiteY13-2360" fmla="*/ 1117635 h 1423589"/>
                <a:gd name="connsiteX14-2361" fmla="*/ 667 w 1305814"/>
                <a:gd name="connsiteY14-2362" fmla="*/ 999105 h 1423589"/>
                <a:gd name="connsiteX15-2363" fmla="*/ 0 w 1305814"/>
                <a:gd name="connsiteY15-2364" fmla="*/ 972364 h 1423589"/>
                <a:gd name="connsiteX16-2365" fmla="*/ 2496 w 1305814"/>
                <a:gd name="connsiteY16-2366" fmla="*/ 463106 h 1423589"/>
                <a:gd name="connsiteX17-2367" fmla="*/ 2458 w 1305814"/>
                <a:gd name="connsiteY17-2368" fmla="*/ 429563 h 1423589"/>
                <a:gd name="connsiteX18-2369" fmla="*/ 75248 w 1305814"/>
                <a:gd name="connsiteY18-2370" fmla="*/ 303202 h 1423589"/>
                <a:gd name="connsiteX19-2371" fmla="*/ 106293 w 1305814"/>
                <a:gd name="connsiteY19-2372" fmla="*/ 282597 h 1423589"/>
                <a:gd name="connsiteX20-2373" fmla="*/ 541533 w 1305814"/>
                <a:gd name="connsiteY20-2374" fmla="*/ 38110 h 1423589"/>
                <a:gd name="connsiteX21-2375" fmla="*/ 653528 w 1305814"/>
                <a:gd name="connsiteY21-2376" fmla="*/ 0 h 142358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</a:cxnLst>
              <a:rect l="l" t="t" r="r" b="b"/>
              <a:pathLst>
                <a:path w="1305814" h="1423589">
                  <a:moveTo>
                    <a:pt x="653528" y="0"/>
                  </a:moveTo>
                  <a:cubicBezTo>
                    <a:pt x="684553" y="-1"/>
                    <a:pt x="736057" y="24011"/>
                    <a:pt x="757287" y="32444"/>
                  </a:cubicBezTo>
                  <a:lnTo>
                    <a:pt x="1206876" y="284945"/>
                  </a:lnTo>
                  <a:cubicBezTo>
                    <a:pt x="1213399" y="291230"/>
                    <a:pt x="1233090" y="301119"/>
                    <a:pt x="1237706" y="306775"/>
                  </a:cubicBezTo>
                  <a:cubicBezTo>
                    <a:pt x="1285405" y="341141"/>
                    <a:pt x="1301367" y="360355"/>
                    <a:pt x="1304420" y="434263"/>
                  </a:cubicBezTo>
                  <a:cubicBezTo>
                    <a:pt x="1306256" y="435452"/>
                    <a:pt x="1303756" y="518852"/>
                    <a:pt x="1305806" y="519922"/>
                  </a:cubicBezTo>
                  <a:cubicBezTo>
                    <a:pt x="1306028" y="563787"/>
                    <a:pt x="1301771" y="907207"/>
                    <a:pt x="1301746" y="953747"/>
                  </a:cubicBezTo>
                  <a:cubicBezTo>
                    <a:pt x="1301579" y="970833"/>
                    <a:pt x="1302766" y="986564"/>
                    <a:pt x="1302599" y="1003650"/>
                  </a:cubicBezTo>
                  <a:cubicBezTo>
                    <a:pt x="1298075" y="1097264"/>
                    <a:pt x="1299308" y="1117497"/>
                    <a:pt x="1227376" y="1152027"/>
                  </a:cubicBezTo>
                  <a:cubicBezTo>
                    <a:pt x="1229069" y="1151612"/>
                    <a:pt x="1262992" y="1133636"/>
                    <a:pt x="1174235" y="1184756"/>
                  </a:cubicBezTo>
                  <a:cubicBezTo>
                    <a:pt x="1102911" y="1225835"/>
                    <a:pt x="986013" y="1283805"/>
                    <a:pt x="792288" y="1385653"/>
                  </a:cubicBezTo>
                  <a:cubicBezTo>
                    <a:pt x="702978" y="1424034"/>
                    <a:pt x="634560" y="1449454"/>
                    <a:pt x="502818" y="1379955"/>
                  </a:cubicBezTo>
                  <a:cubicBezTo>
                    <a:pt x="358670" y="1301859"/>
                    <a:pt x="241278" y="1242506"/>
                    <a:pt x="94302" y="1158755"/>
                  </a:cubicBezTo>
                  <a:cubicBezTo>
                    <a:pt x="64301" y="1138833"/>
                    <a:pt x="61069" y="1137739"/>
                    <a:pt x="39429" y="1117635"/>
                  </a:cubicBezTo>
                  <a:cubicBezTo>
                    <a:pt x="9399" y="1091481"/>
                    <a:pt x="81" y="1056313"/>
                    <a:pt x="667" y="999105"/>
                  </a:cubicBezTo>
                  <a:cubicBezTo>
                    <a:pt x="445" y="990191"/>
                    <a:pt x="222" y="981278"/>
                    <a:pt x="0" y="972364"/>
                  </a:cubicBezTo>
                  <a:lnTo>
                    <a:pt x="2496" y="463106"/>
                  </a:lnTo>
                  <a:cubicBezTo>
                    <a:pt x="2483" y="451925"/>
                    <a:pt x="2471" y="440744"/>
                    <a:pt x="2458" y="429563"/>
                  </a:cubicBezTo>
                  <a:cubicBezTo>
                    <a:pt x="2770" y="365277"/>
                    <a:pt x="14732" y="348090"/>
                    <a:pt x="75248" y="303202"/>
                  </a:cubicBezTo>
                  <a:lnTo>
                    <a:pt x="106293" y="282597"/>
                  </a:lnTo>
                  <a:lnTo>
                    <a:pt x="541533" y="38110"/>
                  </a:lnTo>
                  <a:cubicBezTo>
                    <a:pt x="582751" y="12487"/>
                    <a:pt x="613897" y="0"/>
                    <a:pt x="653528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innerShdw blurRad="152400" dist="50800" dir="189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>
                <a:latin typeface="Impact" panose="020B0806030902050204" pitchFamily="34" charset="0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9A79555-2BAC-4F19-857B-8D7D78C93773}"/>
                </a:ext>
              </a:extLst>
            </p:cNvPr>
            <p:cNvGrpSpPr/>
            <p:nvPr/>
          </p:nvGrpSpPr>
          <p:grpSpPr>
            <a:xfrm>
              <a:off x="1237567" y="1100326"/>
              <a:ext cx="772886" cy="747986"/>
              <a:chOff x="1230988" y="2199194"/>
              <a:chExt cx="1030514" cy="997315"/>
            </a:xfrm>
          </p:grpSpPr>
          <p:sp>
            <p:nvSpPr>
              <p:cNvPr id="12" name="矩形 10">
                <a:extLst>
                  <a:ext uri="{FF2B5EF4-FFF2-40B4-BE49-F238E27FC236}">
                    <a16:creationId xmlns:a16="http://schemas.microsoft.com/office/drawing/2014/main" id="{17D7FCEB-CD65-48D3-9BB5-57DDC2C6F3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88854" y="2199194"/>
                <a:ext cx="914805" cy="997315"/>
              </a:xfrm>
              <a:custGeom>
                <a:avLst/>
                <a:gdLst>
                  <a:gd name="connsiteX0" fmla="*/ 653528 w 1305333"/>
                  <a:gd name="connsiteY0" fmla="*/ 0 h 1424419"/>
                  <a:gd name="connsiteX1" fmla="*/ 757287 w 1305333"/>
                  <a:gd name="connsiteY1" fmla="*/ 32444 h 1424419"/>
                  <a:gd name="connsiteX2" fmla="*/ 1206876 w 1305333"/>
                  <a:gd name="connsiteY2" fmla="*/ 284945 h 1424419"/>
                  <a:gd name="connsiteX3" fmla="*/ 1233464 w 1305333"/>
                  <a:gd name="connsiteY3" fmla="*/ 306775 h 1424419"/>
                  <a:gd name="connsiteX4" fmla="*/ 1299728 w 1305333"/>
                  <a:gd name="connsiteY4" fmla="*/ 452301 h 1424419"/>
                  <a:gd name="connsiteX5" fmla="*/ 1303099 w 1305333"/>
                  <a:gd name="connsiteY5" fmla="*/ 495558 h 1424419"/>
                  <a:gd name="connsiteX6" fmla="*/ 1303099 w 1305333"/>
                  <a:gd name="connsiteY6" fmla="*/ 952393 h 1424419"/>
                  <a:gd name="connsiteX7" fmla="*/ 1299356 w 1305333"/>
                  <a:gd name="connsiteY7" fmla="*/ 974248 h 1424419"/>
                  <a:gd name="connsiteX8" fmla="*/ 1193590 w 1305333"/>
                  <a:gd name="connsiteY8" fmla="*/ 1159518 h 1424419"/>
                  <a:gd name="connsiteX9" fmla="*/ 1188747 w 1305333"/>
                  <a:gd name="connsiteY9" fmla="*/ 1163476 h 1424419"/>
                  <a:gd name="connsiteX10" fmla="*/ 792288 w 1305333"/>
                  <a:gd name="connsiteY10" fmla="*/ 1385653 h 1424419"/>
                  <a:gd name="connsiteX11" fmla="*/ 522686 w 1305333"/>
                  <a:gd name="connsiteY11" fmla="*/ 1384922 h 1424419"/>
                  <a:gd name="connsiteX12" fmla="*/ 80344 w 1305333"/>
                  <a:gd name="connsiteY12" fmla="*/ 1139323 h 1424419"/>
                  <a:gd name="connsiteX13" fmla="*/ 68397 w 1305333"/>
                  <a:gd name="connsiteY13" fmla="*/ 1130059 h 1424419"/>
                  <a:gd name="connsiteX14" fmla="*/ 667 w 1305333"/>
                  <a:gd name="connsiteY14" fmla="*/ 999105 h 1424419"/>
                  <a:gd name="connsiteX15" fmla="*/ 0 w 1305333"/>
                  <a:gd name="connsiteY15" fmla="*/ 972364 h 1424419"/>
                  <a:gd name="connsiteX16" fmla="*/ 2496 w 1305333"/>
                  <a:gd name="connsiteY16" fmla="*/ 463106 h 1424419"/>
                  <a:gd name="connsiteX17" fmla="*/ 2458 w 1305333"/>
                  <a:gd name="connsiteY17" fmla="*/ 429563 h 1424419"/>
                  <a:gd name="connsiteX18" fmla="*/ 75248 w 1305333"/>
                  <a:gd name="connsiteY18" fmla="*/ 303202 h 1424419"/>
                  <a:gd name="connsiteX19" fmla="*/ 103465 w 1305333"/>
                  <a:gd name="connsiteY19" fmla="*/ 288252 h 1424419"/>
                  <a:gd name="connsiteX20" fmla="*/ 541533 w 1305333"/>
                  <a:gd name="connsiteY20" fmla="*/ 38110 h 1424419"/>
                  <a:gd name="connsiteX21" fmla="*/ 653528 w 1305333"/>
                  <a:gd name="connsiteY21" fmla="*/ 0 h 1424419"/>
                  <a:gd name="connsiteX0-1" fmla="*/ 653528 w 1305333"/>
                  <a:gd name="connsiteY0-2" fmla="*/ 0 h 1424419"/>
                  <a:gd name="connsiteX1-3" fmla="*/ 757287 w 1305333"/>
                  <a:gd name="connsiteY1-4" fmla="*/ 32444 h 1424419"/>
                  <a:gd name="connsiteX2-5" fmla="*/ 1206876 w 1305333"/>
                  <a:gd name="connsiteY2-6" fmla="*/ 284945 h 1424419"/>
                  <a:gd name="connsiteX3-7" fmla="*/ 1233464 w 1305333"/>
                  <a:gd name="connsiteY3-8" fmla="*/ 306775 h 1424419"/>
                  <a:gd name="connsiteX4-9" fmla="*/ 1301712 w 1305333"/>
                  <a:gd name="connsiteY4-10" fmla="*/ 442384 h 1424419"/>
                  <a:gd name="connsiteX5-11" fmla="*/ 1303099 w 1305333"/>
                  <a:gd name="connsiteY5-12" fmla="*/ 495558 h 1424419"/>
                  <a:gd name="connsiteX6-13" fmla="*/ 1303099 w 1305333"/>
                  <a:gd name="connsiteY6-14" fmla="*/ 952393 h 1424419"/>
                  <a:gd name="connsiteX7-15" fmla="*/ 1299356 w 1305333"/>
                  <a:gd name="connsiteY7-16" fmla="*/ 974248 h 1424419"/>
                  <a:gd name="connsiteX8-17" fmla="*/ 1193590 w 1305333"/>
                  <a:gd name="connsiteY8-18" fmla="*/ 1159518 h 1424419"/>
                  <a:gd name="connsiteX9-19" fmla="*/ 1188747 w 1305333"/>
                  <a:gd name="connsiteY9-20" fmla="*/ 1163476 h 1424419"/>
                  <a:gd name="connsiteX10-21" fmla="*/ 792288 w 1305333"/>
                  <a:gd name="connsiteY10-22" fmla="*/ 1385653 h 1424419"/>
                  <a:gd name="connsiteX11-23" fmla="*/ 522686 w 1305333"/>
                  <a:gd name="connsiteY11-24" fmla="*/ 1384922 h 1424419"/>
                  <a:gd name="connsiteX12-25" fmla="*/ 80344 w 1305333"/>
                  <a:gd name="connsiteY12-26" fmla="*/ 1139323 h 1424419"/>
                  <a:gd name="connsiteX13-27" fmla="*/ 68397 w 1305333"/>
                  <a:gd name="connsiteY13-28" fmla="*/ 1130059 h 1424419"/>
                  <a:gd name="connsiteX14-29" fmla="*/ 667 w 1305333"/>
                  <a:gd name="connsiteY14-30" fmla="*/ 999105 h 1424419"/>
                  <a:gd name="connsiteX15-31" fmla="*/ 0 w 1305333"/>
                  <a:gd name="connsiteY15-32" fmla="*/ 972364 h 1424419"/>
                  <a:gd name="connsiteX16-33" fmla="*/ 2496 w 1305333"/>
                  <a:gd name="connsiteY16-34" fmla="*/ 463106 h 1424419"/>
                  <a:gd name="connsiteX17-35" fmla="*/ 2458 w 1305333"/>
                  <a:gd name="connsiteY17-36" fmla="*/ 429563 h 1424419"/>
                  <a:gd name="connsiteX18-37" fmla="*/ 75248 w 1305333"/>
                  <a:gd name="connsiteY18-38" fmla="*/ 303202 h 1424419"/>
                  <a:gd name="connsiteX19-39" fmla="*/ 103465 w 1305333"/>
                  <a:gd name="connsiteY19-40" fmla="*/ 288252 h 1424419"/>
                  <a:gd name="connsiteX20-41" fmla="*/ 541533 w 1305333"/>
                  <a:gd name="connsiteY20-42" fmla="*/ 38110 h 1424419"/>
                  <a:gd name="connsiteX21-43" fmla="*/ 653528 w 1305333"/>
                  <a:gd name="connsiteY21-44" fmla="*/ 0 h 1424419"/>
                  <a:gd name="connsiteX0-45" fmla="*/ 653528 w 1305333"/>
                  <a:gd name="connsiteY0-46" fmla="*/ 0 h 1424419"/>
                  <a:gd name="connsiteX1-47" fmla="*/ 757287 w 1305333"/>
                  <a:gd name="connsiteY1-48" fmla="*/ 32444 h 1424419"/>
                  <a:gd name="connsiteX2-49" fmla="*/ 1206876 w 1305333"/>
                  <a:gd name="connsiteY2-50" fmla="*/ 284945 h 1424419"/>
                  <a:gd name="connsiteX3-51" fmla="*/ 1233464 w 1305333"/>
                  <a:gd name="connsiteY3-52" fmla="*/ 306775 h 1424419"/>
                  <a:gd name="connsiteX4-53" fmla="*/ 1301712 w 1305333"/>
                  <a:gd name="connsiteY4-54" fmla="*/ 442384 h 1424419"/>
                  <a:gd name="connsiteX5-55" fmla="*/ 1303099 w 1305333"/>
                  <a:gd name="connsiteY5-56" fmla="*/ 495558 h 1424419"/>
                  <a:gd name="connsiteX6-57" fmla="*/ 1303099 w 1305333"/>
                  <a:gd name="connsiteY6-58" fmla="*/ 952393 h 1424419"/>
                  <a:gd name="connsiteX7-59" fmla="*/ 1299356 w 1305333"/>
                  <a:gd name="connsiteY7-60" fmla="*/ 974248 h 1424419"/>
                  <a:gd name="connsiteX8-61" fmla="*/ 1193590 w 1305333"/>
                  <a:gd name="connsiteY8-62" fmla="*/ 1159518 h 1424419"/>
                  <a:gd name="connsiteX9-63" fmla="*/ 1188747 w 1305333"/>
                  <a:gd name="connsiteY9-64" fmla="*/ 1163476 h 1424419"/>
                  <a:gd name="connsiteX10-65" fmla="*/ 792288 w 1305333"/>
                  <a:gd name="connsiteY10-66" fmla="*/ 1385653 h 1424419"/>
                  <a:gd name="connsiteX11-67" fmla="*/ 522686 w 1305333"/>
                  <a:gd name="connsiteY11-68" fmla="*/ 1384922 h 1424419"/>
                  <a:gd name="connsiteX12-69" fmla="*/ 80344 w 1305333"/>
                  <a:gd name="connsiteY12-70" fmla="*/ 1139323 h 1424419"/>
                  <a:gd name="connsiteX13-71" fmla="*/ 68397 w 1305333"/>
                  <a:gd name="connsiteY13-72" fmla="*/ 1130059 h 1424419"/>
                  <a:gd name="connsiteX14-73" fmla="*/ 667 w 1305333"/>
                  <a:gd name="connsiteY14-74" fmla="*/ 999105 h 1424419"/>
                  <a:gd name="connsiteX15-75" fmla="*/ 0 w 1305333"/>
                  <a:gd name="connsiteY15-76" fmla="*/ 972364 h 1424419"/>
                  <a:gd name="connsiteX16-77" fmla="*/ 2496 w 1305333"/>
                  <a:gd name="connsiteY16-78" fmla="*/ 463106 h 1424419"/>
                  <a:gd name="connsiteX17-79" fmla="*/ 2458 w 1305333"/>
                  <a:gd name="connsiteY17-80" fmla="*/ 429563 h 1424419"/>
                  <a:gd name="connsiteX18-81" fmla="*/ 75248 w 1305333"/>
                  <a:gd name="connsiteY18-82" fmla="*/ 303202 h 1424419"/>
                  <a:gd name="connsiteX19-83" fmla="*/ 103465 w 1305333"/>
                  <a:gd name="connsiteY19-84" fmla="*/ 288252 h 1424419"/>
                  <a:gd name="connsiteX20-85" fmla="*/ 541533 w 1305333"/>
                  <a:gd name="connsiteY20-86" fmla="*/ 38110 h 1424419"/>
                  <a:gd name="connsiteX21-87" fmla="*/ 653528 w 1305333"/>
                  <a:gd name="connsiteY21-88" fmla="*/ 0 h 1424419"/>
                  <a:gd name="connsiteX0-89" fmla="*/ 653528 w 1306046"/>
                  <a:gd name="connsiteY0-90" fmla="*/ 0 h 1424419"/>
                  <a:gd name="connsiteX1-91" fmla="*/ 757287 w 1306046"/>
                  <a:gd name="connsiteY1-92" fmla="*/ 32444 h 1424419"/>
                  <a:gd name="connsiteX2-93" fmla="*/ 1206876 w 1306046"/>
                  <a:gd name="connsiteY2-94" fmla="*/ 284945 h 1424419"/>
                  <a:gd name="connsiteX3-95" fmla="*/ 1233464 w 1306046"/>
                  <a:gd name="connsiteY3-96" fmla="*/ 306775 h 1424419"/>
                  <a:gd name="connsiteX4-97" fmla="*/ 1301712 w 1306046"/>
                  <a:gd name="connsiteY4-98" fmla="*/ 442384 h 1424419"/>
                  <a:gd name="connsiteX5-99" fmla="*/ 1303099 w 1306046"/>
                  <a:gd name="connsiteY5-100" fmla="*/ 495558 h 1424419"/>
                  <a:gd name="connsiteX6-101" fmla="*/ 1303099 w 1306046"/>
                  <a:gd name="connsiteY6-102" fmla="*/ 952393 h 1424419"/>
                  <a:gd name="connsiteX7-103" fmla="*/ 1305306 w 1306046"/>
                  <a:gd name="connsiteY7-104" fmla="*/ 990115 h 1424419"/>
                  <a:gd name="connsiteX8-105" fmla="*/ 1193590 w 1306046"/>
                  <a:gd name="connsiteY8-106" fmla="*/ 1159518 h 1424419"/>
                  <a:gd name="connsiteX9-107" fmla="*/ 1188747 w 1306046"/>
                  <a:gd name="connsiteY9-108" fmla="*/ 1163476 h 1424419"/>
                  <a:gd name="connsiteX10-109" fmla="*/ 792288 w 1306046"/>
                  <a:gd name="connsiteY10-110" fmla="*/ 1385653 h 1424419"/>
                  <a:gd name="connsiteX11-111" fmla="*/ 522686 w 1306046"/>
                  <a:gd name="connsiteY11-112" fmla="*/ 1384922 h 1424419"/>
                  <a:gd name="connsiteX12-113" fmla="*/ 80344 w 1306046"/>
                  <a:gd name="connsiteY12-114" fmla="*/ 1139323 h 1424419"/>
                  <a:gd name="connsiteX13-115" fmla="*/ 68397 w 1306046"/>
                  <a:gd name="connsiteY13-116" fmla="*/ 1130059 h 1424419"/>
                  <a:gd name="connsiteX14-117" fmla="*/ 667 w 1306046"/>
                  <a:gd name="connsiteY14-118" fmla="*/ 999105 h 1424419"/>
                  <a:gd name="connsiteX15-119" fmla="*/ 0 w 1306046"/>
                  <a:gd name="connsiteY15-120" fmla="*/ 972364 h 1424419"/>
                  <a:gd name="connsiteX16-121" fmla="*/ 2496 w 1306046"/>
                  <a:gd name="connsiteY16-122" fmla="*/ 463106 h 1424419"/>
                  <a:gd name="connsiteX17-123" fmla="*/ 2458 w 1306046"/>
                  <a:gd name="connsiteY17-124" fmla="*/ 429563 h 1424419"/>
                  <a:gd name="connsiteX18-125" fmla="*/ 75248 w 1306046"/>
                  <a:gd name="connsiteY18-126" fmla="*/ 303202 h 1424419"/>
                  <a:gd name="connsiteX19-127" fmla="*/ 103465 w 1306046"/>
                  <a:gd name="connsiteY19-128" fmla="*/ 288252 h 1424419"/>
                  <a:gd name="connsiteX20-129" fmla="*/ 541533 w 1306046"/>
                  <a:gd name="connsiteY20-130" fmla="*/ 38110 h 1424419"/>
                  <a:gd name="connsiteX21-131" fmla="*/ 653528 w 1306046"/>
                  <a:gd name="connsiteY21-132" fmla="*/ 0 h 1424419"/>
                  <a:gd name="connsiteX0-133" fmla="*/ 653528 w 1305333"/>
                  <a:gd name="connsiteY0-134" fmla="*/ 0 h 1424419"/>
                  <a:gd name="connsiteX1-135" fmla="*/ 757287 w 1305333"/>
                  <a:gd name="connsiteY1-136" fmla="*/ 32444 h 1424419"/>
                  <a:gd name="connsiteX2-137" fmla="*/ 1206876 w 1305333"/>
                  <a:gd name="connsiteY2-138" fmla="*/ 284945 h 1424419"/>
                  <a:gd name="connsiteX3-139" fmla="*/ 1233464 w 1305333"/>
                  <a:gd name="connsiteY3-140" fmla="*/ 306775 h 1424419"/>
                  <a:gd name="connsiteX4-141" fmla="*/ 1301712 w 1305333"/>
                  <a:gd name="connsiteY4-142" fmla="*/ 442384 h 1424419"/>
                  <a:gd name="connsiteX5-143" fmla="*/ 1303099 w 1305333"/>
                  <a:gd name="connsiteY5-144" fmla="*/ 495558 h 1424419"/>
                  <a:gd name="connsiteX6-145" fmla="*/ 1303099 w 1305333"/>
                  <a:gd name="connsiteY6-146" fmla="*/ 952393 h 1424419"/>
                  <a:gd name="connsiteX7-147" fmla="*/ 1305306 w 1305333"/>
                  <a:gd name="connsiteY7-148" fmla="*/ 990115 h 1424419"/>
                  <a:gd name="connsiteX8-149" fmla="*/ 1193590 w 1305333"/>
                  <a:gd name="connsiteY8-150" fmla="*/ 1159518 h 1424419"/>
                  <a:gd name="connsiteX9-151" fmla="*/ 1188747 w 1305333"/>
                  <a:gd name="connsiteY9-152" fmla="*/ 1163476 h 1424419"/>
                  <a:gd name="connsiteX10-153" fmla="*/ 792288 w 1305333"/>
                  <a:gd name="connsiteY10-154" fmla="*/ 1385653 h 1424419"/>
                  <a:gd name="connsiteX11-155" fmla="*/ 522686 w 1305333"/>
                  <a:gd name="connsiteY11-156" fmla="*/ 1384922 h 1424419"/>
                  <a:gd name="connsiteX12-157" fmla="*/ 80344 w 1305333"/>
                  <a:gd name="connsiteY12-158" fmla="*/ 1139323 h 1424419"/>
                  <a:gd name="connsiteX13-159" fmla="*/ 68397 w 1305333"/>
                  <a:gd name="connsiteY13-160" fmla="*/ 1130059 h 1424419"/>
                  <a:gd name="connsiteX14-161" fmla="*/ 667 w 1305333"/>
                  <a:gd name="connsiteY14-162" fmla="*/ 999105 h 1424419"/>
                  <a:gd name="connsiteX15-163" fmla="*/ 0 w 1305333"/>
                  <a:gd name="connsiteY15-164" fmla="*/ 972364 h 1424419"/>
                  <a:gd name="connsiteX16-165" fmla="*/ 2496 w 1305333"/>
                  <a:gd name="connsiteY16-166" fmla="*/ 463106 h 1424419"/>
                  <a:gd name="connsiteX17-167" fmla="*/ 2458 w 1305333"/>
                  <a:gd name="connsiteY17-168" fmla="*/ 429563 h 1424419"/>
                  <a:gd name="connsiteX18-169" fmla="*/ 75248 w 1305333"/>
                  <a:gd name="connsiteY18-170" fmla="*/ 303202 h 1424419"/>
                  <a:gd name="connsiteX19-171" fmla="*/ 103465 w 1305333"/>
                  <a:gd name="connsiteY19-172" fmla="*/ 288252 h 1424419"/>
                  <a:gd name="connsiteX20-173" fmla="*/ 541533 w 1305333"/>
                  <a:gd name="connsiteY20-174" fmla="*/ 38110 h 1424419"/>
                  <a:gd name="connsiteX21-175" fmla="*/ 653528 w 1305333"/>
                  <a:gd name="connsiteY21-176" fmla="*/ 0 h 1424419"/>
                  <a:gd name="connsiteX0-177" fmla="*/ 653528 w 1305333"/>
                  <a:gd name="connsiteY0-178" fmla="*/ 0 h 1424419"/>
                  <a:gd name="connsiteX1-179" fmla="*/ 757287 w 1305333"/>
                  <a:gd name="connsiteY1-180" fmla="*/ 32444 h 1424419"/>
                  <a:gd name="connsiteX2-181" fmla="*/ 1206876 w 1305333"/>
                  <a:gd name="connsiteY2-182" fmla="*/ 284945 h 1424419"/>
                  <a:gd name="connsiteX3-183" fmla="*/ 1233464 w 1305333"/>
                  <a:gd name="connsiteY3-184" fmla="*/ 306775 h 1424419"/>
                  <a:gd name="connsiteX4-185" fmla="*/ 1301712 w 1305333"/>
                  <a:gd name="connsiteY4-186" fmla="*/ 442384 h 1424419"/>
                  <a:gd name="connsiteX5-187" fmla="*/ 1303099 w 1305333"/>
                  <a:gd name="connsiteY5-188" fmla="*/ 495558 h 1424419"/>
                  <a:gd name="connsiteX6-189" fmla="*/ 1303099 w 1305333"/>
                  <a:gd name="connsiteY6-190" fmla="*/ 952393 h 1424419"/>
                  <a:gd name="connsiteX7-191" fmla="*/ 1305306 w 1305333"/>
                  <a:gd name="connsiteY7-192" fmla="*/ 990115 h 1424419"/>
                  <a:gd name="connsiteX8-193" fmla="*/ 1193590 w 1305333"/>
                  <a:gd name="connsiteY8-194" fmla="*/ 1159518 h 1424419"/>
                  <a:gd name="connsiteX9-195" fmla="*/ 1172881 w 1305333"/>
                  <a:gd name="connsiteY9-196" fmla="*/ 1179342 h 1424419"/>
                  <a:gd name="connsiteX10-197" fmla="*/ 792288 w 1305333"/>
                  <a:gd name="connsiteY10-198" fmla="*/ 1385653 h 1424419"/>
                  <a:gd name="connsiteX11-199" fmla="*/ 522686 w 1305333"/>
                  <a:gd name="connsiteY11-200" fmla="*/ 1384922 h 1424419"/>
                  <a:gd name="connsiteX12-201" fmla="*/ 80344 w 1305333"/>
                  <a:gd name="connsiteY12-202" fmla="*/ 1139323 h 1424419"/>
                  <a:gd name="connsiteX13-203" fmla="*/ 68397 w 1305333"/>
                  <a:gd name="connsiteY13-204" fmla="*/ 1130059 h 1424419"/>
                  <a:gd name="connsiteX14-205" fmla="*/ 667 w 1305333"/>
                  <a:gd name="connsiteY14-206" fmla="*/ 999105 h 1424419"/>
                  <a:gd name="connsiteX15-207" fmla="*/ 0 w 1305333"/>
                  <a:gd name="connsiteY15-208" fmla="*/ 972364 h 1424419"/>
                  <a:gd name="connsiteX16-209" fmla="*/ 2496 w 1305333"/>
                  <a:gd name="connsiteY16-210" fmla="*/ 463106 h 1424419"/>
                  <a:gd name="connsiteX17-211" fmla="*/ 2458 w 1305333"/>
                  <a:gd name="connsiteY17-212" fmla="*/ 429563 h 1424419"/>
                  <a:gd name="connsiteX18-213" fmla="*/ 75248 w 1305333"/>
                  <a:gd name="connsiteY18-214" fmla="*/ 303202 h 1424419"/>
                  <a:gd name="connsiteX19-215" fmla="*/ 103465 w 1305333"/>
                  <a:gd name="connsiteY19-216" fmla="*/ 288252 h 1424419"/>
                  <a:gd name="connsiteX20-217" fmla="*/ 541533 w 1305333"/>
                  <a:gd name="connsiteY20-218" fmla="*/ 38110 h 1424419"/>
                  <a:gd name="connsiteX21-219" fmla="*/ 653528 w 1305333"/>
                  <a:gd name="connsiteY21-220" fmla="*/ 0 h 1424419"/>
                  <a:gd name="connsiteX0-221" fmla="*/ 653528 w 1305333"/>
                  <a:gd name="connsiteY0-222" fmla="*/ 0 h 1424419"/>
                  <a:gd name="connsiteX1-223" fmla="*/ 757287 w 1305333"/>
                  <a:gd name="connsiteY1-224" fmla="*/ 32444 h 1424419"/>
                  <a:gd name="connsiteX2-225" fmla="*/ 1206876 w 1305333"/>
                  <a:gd name="connsiteY2-226" fmla="*/ 284945 h 1424419"/>
                  <a:gd name="connsiteX3-227" fmla="*/ 1233464 w 1305333"/>
                  <a:gd name="connsiteY3-228" fmla="*/ 306775 h 1424419"/>
                  <a:gd name="connsiteX4-229" fmla="*/ 1301712 w 1305333"/>
                  <a:gd name="connsiteY4-230" fmla="*/ 442384 h 1424419"/>
                  <a:gd name="connsiteX5-231" fmla="*/ 1303099 w 1305333"/>
                  <a:gd name="connsiteY5-232" fmla="*/ 495558 h 1424419"/>
                  <a:gd name="connsiteX6-233" fmla="*/ 1303099 w 1305333"/>
                  <a:gd name="connsiteY6-234" fmla="*/ 952393 h 1424419"/>
                  <a:gd name="connsiteX7-235" fmla="*/ 1305306 w 1305333"/>
                  <a:gd name="connsiteY7-236" fmla="*/ 990115 h 1424419"/>
                  <a:gd name="connsiteX8-237" fmla="*/ 1193590 w 1305333"/>
                  <a:gd name="connsiteY8-238" fmla="*/ 1159518 h 1424419"/>
                  <a:gd name="connsiteX9-239" fmla="*/ 1172881 w 1305333"/>
                  <a:gd name="connsiteY9-240" fmla="*/ 1179342 h 1424419"/>
                  <a:gd name="connsiteX10-241" fmla="*/ 792288 w 1305333"/>
                  <a:gd name="connsiteY10-242" fmla="*/ 1385653 h 1424419"/>
                  <a:gd name="connsiteX11-243" fmla="*/ 522686 w 1305333"/>
                  <a:gd name="connsiteY11-244" fmla="*/ 1384922 h 1424419"/>
                  <a:gd name="connsiteX12-245" fmla="*/ 80344 w 1305333"/>
                  <a:gd name="connsiteY12-246" fmla="*/ 1139323 h 1424419"/>
                  <a:gd name="connsiteX13-247" fmla="*/ 68397 w 1305333"/>
                  <a:gd name="connsiteY13-248" fmla="*/ 1130059 h 1424419"/>
                  <a:gd name="connsiteX14-249" fmla="*/ 667 w 1305333"/>
                  <a:gd name="connsiteY14-250" fmla="*/ 999105 h 1424419"/>
                  <a:gd name="connsiteX15-251" fmla="*/ 0 w 1305333"/>
                  <a:gd name="connsiteY15-252" fmla="*/ 972364 h 1424419"/>
                  <a:gd name="connsiteX16-253" fmla="*/ 2496 w 1305333"/>
                  <a:gd name="connsiteY16-254" fmla="*/ 463106 h 1424419"/>
                  <a:gd name="connsiteX17-255" fmla="*/ 2458 w 1305333"/>
                  <a:gd name="connsiteY17-256" fmla="*/ 429563 h 1424419"/>
                  <a:gd name="connsiteX18-257" fmla="*/ 75248 w 1305333"/>
                  <a:gd name="connsiteY18-258" fmla="*/ 303202 h 1424419"/>
                  <a:gd name="connsiteX19-259" fmla="*/ 103465 w 1305333"/>
                  <a:gd name="connsiteY19-260" fmla="*/ 288252 h 1424419"/>
                  <a:gd name="connsiteX20-261" fmla="*/ 541533 w 1305333"/>
                  <a:gd name="connsiteY20-262" fmla="*/ 38110 h 1424419"/>
                  <a:gd name="connsiteX21-263" fmla="*/ 653528 w 1305333"/>
                  <a:gd name="connsiteY21-264" fmla="*/ 0 h 1424419"/>
                  <a:gd name="connsiteX0-265" fmla="*/ 653528 w 1305333"/>
                  <a:gd name="connsiteY0-266" fmla="*/ 0 h 1424419"/>
                  <a:gd name="connsiteX1-267" fmla="*/ 757287 w 1305333"/>
                  <a:gd name="connsiteY1-268" fmla="*/ 32444 h 1424419"/>
                  <a:gd name="connsiteX2-269" fmla="*/ 1206876 w 1305333"/>
                  <a:gd name="connsiteY2-270" fmla="*/ 284945 h 1424419"/>
                  <a:gd name="connsiteX3-271" fmla="*/ 1233464 w 1305333"/>
                  <a:gd name="connsiteY3-272" fmla="*/ 306775 h 1424419"/>
                  <a:gd name="connsiteX4-273" fmla="*/ 1301712 w 1305333"/>
                  <a:gd name="connsiteY4-274" fmla="*/ 442384 h 1424419"/>
                  <a:gd name="connsiteX5-275" fmla="*/ 1303099 w 1305333"/>
                  <a:gd name="connsiteY5-276" fmla="*/ 495558 h 1424419"/>
                  <a:gd name="connsiteX6-277" fmla="*/ 1303099 w 1305333"/>
                  <a:gd name="connsiteY6-278" fmla="*/ 952393 h 1424419"/>
                  <a:gd name="connsiteX7-279" fmla="*/ 1305306 w 1305333"/>
                  <a:gd name="connsiteY7-280" fmla="*/ 990115 h 1424419"/>
                  <a:gd name="connsiteX8-281" fmla="*/ 1193590 w 1305333"/>
                  <a:gd name="connsiteY8-282" fmla="*/ 1159518 h 1424419"/>
                  <a:gd name="connsiteX9-283" fmla="*/ 1172881 w 1305333"/>
                  <a:gd name="connsiteY9-284" fmla="*/ 1179342 h 1424419"/>
                  <a:gd name="connsiteX10-285" fmla="*/ 792288 w 1305333"/>
                  <a:gd name="connsiteY10-286" fmla="*/ 1385653 h 1424419"/>
                  <a:gd name="connsiteX11-287" fmla="*/ 522686 w 1305333"/>
                  <a:gd name="connsiteY11-288" fmla="*/ 1384922 h 1424419"/>
                  <a:gd name="connsiteX12-289" fmla="*/ 80344 w 1305333"/>
                  <a:gd name="connsiteY12-290" fmla="*/ 1139323 h 1424419"/>
                  <a:gd name="connsiteX13-291" fmla="*/ 68397 w 1305333"/>
                  <a:gd name="connsiteY13-292" fmla="*/ 1130059 h 1424419"/>
                  <a:gd name="connsiteX14-293" fmla="*/ 667 w 1305333"/>
                  <a:gd name="connsiteY14-294" fmla="*/ 999105 h 1424419"/>
                  <a:gd name="connsiteX15-295" fmla="*/ 0 w 1305333"/>
                  <a:gd name="connsiteY15-296" fmla="*/ 972364 h 1424419"/>
                  <a:gd name="connsiteX16-297" fmla="*/ 2496 w 1305333"/>
                  <a:gd name="connsiteY16-298" fmla="*/ 463106 h 1424419"/>
                  <a:gd name="connsiteX17-299" fmla="*/ 2458 w 1305333"/>
                  <a:gd name="connsiteY17-300" fmla="*/ 429563 h 1424419"/>
                  <a:gd name="connsiteX18-301" fmla="*/ 75248 w 1305333"/>
                  <a:gd name="connsiteY18-302" fmla="*/ 303202 h 1424419"/>
                  <a:gd name="connsiteX19-303" fmla="*/ 103465 w 1305333"/>
                  <a:gd name="connsiteY19-304" fmla="*/ 288252 h 1424419"/>
                  <a:gd name="connsiteX20-305" fmla="*/ 541533 w 1305333"/>
                  <a:gd name="connsiteY20-306" fmla="*/ 38110 h 1424419"/>
                  <a:gd name="connsiteX21-307" fmla="*/ 653528 w 1305333"/>
                  <a:gd name="connsiteY21-308" fmla="*/ 0 h 1424419"/>
                  <a:gd name="connsiteX0-309" fmla="*/ 653528 w 1305333"/>
                  <a:gd name="connsiteY0-310" fmla="*/ 0 h 1424419"/>
                  <a:gd name="connsiteX1-311" fmla="*/ 757287 w 1305333"/>
                  <a:gd name="connsiteY1-312" fmla="*/ 32444 h 1424419"/>
                  <a:gd name="connsiteX2-313" fmla="*/ 1206876 w 1305333"/>
                  <a:gd name="connsiteY2-314" fmla="*/ 284945 h 1424419"/>
                  <a:gd name="connsiteX3-315" fmla="*/ 1233464 w 1305333"/>
                  <a:gd name="connsiteY3-316" fmla="*/ 306775 h 1424419"/>
                  <a:gd name="connsiteX4-317" fmla="*/ 1301712 w 1305333"/>
                  <a:gd name="connsiteY4-318" fmla="*/ 442384 h 1424419"/>
                  <a:gd name="connsiteX5-319" fmla="*/ 1303099 w 1305333"/>
                  <a:gd name="connsiteY5-320" fmla="*/ 495558 h 1424419"/>
                  <a:gd name="connsiteX6-321" fmla="*/ 1303099 w 1305333"/>
                  <a:gd name="connsiteY6-322" fmla="*/ 952393 h 1424419"/>
                  <a:gd name="connsiteX7-323" fmla="*/ 1305306 w 1305333"/>
                  <a:gd name="connsiteY7-324" fmla="*/ 990115 h 1424419"/>
                  <a:gd name="connsiteX8-325" fmla="*/ 1193590 w 1305333"/>
                  <a:gd name="connsiteY8-326" fmla="*/ 1159518 h 1424419"/>
                  <a:gd name="connsiteX9-327" fmla="*/ 1172881 w 1305333"/>
                  <a:gd name="connsiteY9-328" fmla="*/ 1179342 h 1424419"/>
                  <a:gd name="connsiteX10-329" fmla="*/ 792288 w 1305333"/>
                  <a:gd name="connsiteY10-330" fmla="*/ 1385653 h 1424419"/>
                  <a:gd name="connsiteX11-331" fmla="*/ 522686 w 1305333"/>
                  <a:gd name="connsiteY11-332" fmla="*/ 1384922 h 1424419"/>
                  <a:gd name="connsiteX12-333" fmla="*/ 80344 w 1305333"/>
                  <a:gd name="connsiteY12-334" fmla="*/ 1139323 h 1424419"/>
                  <a:gd name="connsiteX13-335" fmla="*/ 68397 w 1305333"/>
                  <a:gd name="connsiteY13-336" fmla="*/ 1130059 h 1424419"/>
                  <a:gd name="connsiteX14-337" fmla="*/ 667 w 1305333"/>
                  <a:gd name="connsiteY14-338" fmla="*/ 999105 h 1424419"/>
                  <a:gd name="connsiteX15-339" fmla="*/ 0 w 1305333"/>
                  <a:gd name="connsiteY15-340" fmla="*/ 972364 h 1424419"/>
                  <a:gd name="connsiteX16-341" fmla="*/ 2496 w 1305333"/>
                  <a:gd name="connsiteY16-342" fmla="*/ 463106 h 1424419"/>
                  <a:gd name="connsiteX17-343" fmla="*/ 2458 w 1305333"/>
                  <a:gd name="connsiteY17-344" fmla="*/ 429563 h 1424419"/>
                  <a:gd name="connsiteX18-345" fmla="*/ 75248 w 1305333"/>
                  <a:gd name="connsiteY18-346" fmla="*/ 303202 h 1424419"/>
                  <a:gd name="connsiteX19-347" fmla="*/ 103465 w 1305333"/>
                  <a:gd name="connsiteY19-348" fmla="*/ 288252 h 1424419"/>
                  <a:gd name="connsiteX20-349" fmla="*/ 541533 w 1305333"/>
                  <a:gd name="connsiteY20-350" fmla="*/ 38110 h 1424419"/>
                  <a:gd name="connsiteX21-351" fmla="*/ 653528 w 1305333"/>
                  <a:gd name="connsiteY21-352" fmla="*/ 0 h 1424419"/>
                  <a:gd name="connsiteX0-353" fmla="*/ 653528 w 1305333"/>
                  <a:gd name="connsiteY0-354" fmla="*/ 0 h 1424419"/>
                  <a:gd name="connsiteX1-355" fmla="*/ 757287 w 1305333"/>
                  <a:gd name="connsiteY1-356" fmla="*/ 32444 h 1424419"/>
                  <a:gd name="connsiteX2-357" fmla="*/ 1206876 w 1305333"/>
                  <a:gd name="connsiteY2-358" fmla="*/ 284945 h 1424419"/>
                  <a:gd name="connsiteX3-359" fmla="*/ 1233464 w 1305333"/>
                  <a:gd name="connsiteY3-360" fmla="*/ 306775 h 1424419"/>
                  <a:gd name="connsiteX4-361" fmla="*/ 1301712 w 1305333"/>
                  <a:gd name="connsiteY4-362" fmla="*/ 442384 h 1424419"/>
                  <a:gd name="connsiteX5-363" fmla="*/ 1303099 w 1305333"/>
                  <a:gd name="connsiteY5-364" fmla="*/ 495558 h 1424419"/>
                  <a:gd name="connsiteX6-365" fmla="*/ 1303099 w 1305333"/>
                  <a:gd name="connsiteY6-366" fmla="*/ 952393 h 1424419"/>
                  <a:gd name="connsiteX7-367" fmla="*/ 1305306 w 1305333"/>
                  <a:gd name="connsiteY7-368" fmla="*/ 990115 h 1424419"/>
                  <a:gd name="connsiteX8-369" fmla="*/ 1193590 w 1305333"/>
                  <a:gd name="connsiteY8-370" fmla="*/ 1159518 h 1424419"/>
                  <a:gd name="connsiteX9-371" fmla="*/ 1172881 w 1305333"/>
                  <a:gd name="connsiteY9-372" fmla="*/ 1179342 h 1424419"/>
                  <a:gd name="connsiteX10-373" fmla="*/ 792288 w 1305333"/>
                  <a:gd name="connsiteY10-374" fmla="*/ 1385653 h 1424419"/>
                  <a:gd name="connsiteX11-375" fmla="*/ 522686 w 1305333"/>
                  <a:gd name="connsiteY11-376" fmla="*/ 1384922 h 1424419"/>
                  <a:gd name="connsiteX12-377" fmla="*/ 80344 w 1305333"/>
                  <a:gd name="connsiteY12-378" fmla="*/ 1139323 h 1424419"/>
                  <a:gd name="connsiteX13-379" fmla="*/ 68397 w 1305333"/>
                  <a:gd name="connsiteY13-380" fmla="*/ 1130059 h 1424419"/>
                  <a:gd name="connsiteX14-381" fmla="*/ 667 w 1305333"/>
                  <a:gd name="connsiteY14-382" fmla="*/ 999105 h 1424419"/>
                  <a:gd name="connsiteX15-383" fmla="*/ 0 w 1305333"/>
                  <a:gd name="connsiteY15-384" fmla="*/ 972364 h 1424419"/>
                  <a:gd name="connsiteX16-385" fmla="*/ 2496 w 1305333"/>
                  <a:gd name="connsiteY16-386" fmla="*/ 463106 h 1424419"/>
                  <a:gd name="connsiteX17-387" fmla="*/ 2458 w 1305333"/>
                  <a:gd name="connsiteY17-388" fmla="*/ 429563 h 1424419"/>
                  <a:gd name="connsiteX18-389" fmla="*/ 75248 w 1305333"/>
                  <a:gd name="connsiteY18-390" fmla="*/ 303202 h 1424419"/>
                  <a:gd name="connsiteX19-391" fmla="*/ 106293 w 1305333"/>
                  <a:gd name="connsiteY19-392" fmla="*/ 282597 h 1424419"/>
                  <a:gd name="connsiteX20-393" fmla="*/ 541533 w 1305333"/>
                  <a:gd name="connsiteY20-394" fmla="*/ 38110 h 1424419"/>
                  <a:gd name="connsiteX21-395" fmla="*/ 653528 w 1305333"/>
                  <a:gd name="connsiteY21-396" fmla="*/ 0 h 1424419"/>
                  <a:gd name="connsiteX0-397" fmla="*/ 653528 w 1305333"/>
                  <a:gd name="connsiteY0-398" fmla="*/ 0 h 1424419"/>
                  <a:gd name="connsiteX1-399" fmla="*/ 757287 w 1305333"/>
                  <a:gd name="connsiteY1-400" fmla="*/ 32444 h 1424419"/>
                  <a:gd name="connsiteX2-401" fmla="*/ 1206876 w 1305333"/>
                  <a:gd name="connsiteY2-402" fmla="*/ 284945 h 1424419"/>
                  <a:gd name="connsiteX3-403" fmla="*/ 1237706 w 1305333"/>
                  <a:gd name="connsiteY3-404" fmla="*/ 306775 h 1424419"/>
                  <a:gd name="connsiteX4-405" fmla="*/ 1301712 w 1305333"/>
                  <a:gd name="connsiteY4-406" fmla="*/ 442384 h 1424419"/>
                  <a:gd name="connsiteX5-407" fmla="*/ 1303099 w 1305333"/>
                  <a:gd name="connsiteY5-408" fmla="*/ 495558 h 1424419"/>
                  <a:gd name="connsiteX6-409" fmla="*/ 1303099 w 1305333"/>
                  <a:gd name="connsiteY6-410" fmla="*/ 952393 h 1424419"/>
                  <a:gd name="connsiteX7-411" fmla="*/ 1305306 w 1305333"/>
                  <a:gd name="connsiteY7-412" fmla="*/ 990115 h 1424419"/>
                  <a:gd name="connsiteX8-413" fmla="*/ 1193590 w 1305333"/>
                  <a:gd name="connsiteY8-414" fmla="*/ 1159518 h 1424419"/>
                  <a:gd name="connsiteX9-415" fmla="*/ 1172881 w 1305333"/>
                  <a:gd name="connsiteY9-416" fmla="*/ 1179342 h 1424419"/>
                  <a:gd name="connsiteX10-417" fmla="*/ 792288 w 1305333"/>
                  <a:gd name="connsiteY10-418" fmla="*/ 1385653 h 1424419"/>
                  <a:gd name="connsiteX11-419" fmla="*/ 522686 w 1305333"/>
                  <a:gd name="connsiteY11-420" fmla="*/ 1384922 h 1424419"/>
                  <a:gd name="connsiteX12-421" fmla="*/ 80344 w 1305333"/>
                  <a:gd name="connsiteY12-422" fmla="*/ 1139323 h 1424419"/>
                  <a:gd name="connsiteX13-423" fmla="*/ 68397 w 1305333"/>
                  <a:gd name="connsiteY13-424" fmla="*/ 1130059 h 1424419"/>
                  <a:gd name="connsiteX14-425" fmla="*/ 667 w 1305333"/>
                  <a:gd name="connsiteY14-426" fmla="*/ 999105 h 1424419"/>
                  <a:gd name="connsiteX15-427" fmla="*/ 0 w 1305333"/>
                  <a:gd name="connsiteY15-428" fmla="*/ 972364 h 1424419"/>
                  <a:gd name="connsiteX16-429" fmla="*/ 2496 w 1305333"/>
                  <a:gd name="connsiteY16-430" fmla="*/ 463106 h 1424419"/>
                  <a:gd name="connsiteX17-431" fmla="*/ 2458 w 1305333"/>
                  <a:gd name="connsiteY17-432" fmla="*/ 429563 h 1424419"/>
                  <a:gd name="connsiteX18-433" fmla="*/ 75248 w 1305333"/>
                  <a:gd name="connsiteY18-434" fmla="*/ 303202 h 1424419"/>
                  <a:gd name="connsiteX19-435" fmla="*/ 106293 w 1305333"/>
                  <a:gd name="connsiteY19-436" fmla="*/ 282597 h 1424419"/>
                  <a:gd name="connsiteX20-437" fmla="*/ 541533 w 1305333"/>
                  <a:gd name="connsiteY20-438" fmla="*/ 38110 h 1424419"/>
                  <a:gd name="connsiteX21-439" fmla="*/ 653528 w 1305333"/>
                  <a:gd name="connsiteY21-440" fmla="*/ 0 h 1424419"/>
                  <a:gd name="connsiteX0-441" fmla="*/ 653528 w 1305333"/>
                  <a:gd name="connsiteY0-442" fmla="*/ 0 h 1424419"/>
                  <a:gd name="connsiteX1-443" fmla="*/ 757287 w 1305333"/>
                  <a:gd name="connsiteY1-444" fmla="*/ 32444 h 1424419"/>
                  <a:gd name="connsiteX2-445" fmla="*/ 1206876 w 1305333"/>
                  <a:gd name="connsiteY2-446" fmla="*/ 284945 h 1424419"/>
                  <a:gd name="connsiteX3-447" fmla="*/ 1237706 w 1305333"/>
                  <a:gd name="connsiteY3-448" fmla="*/ 306775 h 1424419"/>
                  <a:gd name="connsiteX4-449" fmla="*/ 1301712 w 1305333"/>
                  <a:gd name="connsiteY4-450" fmla="*/ 442384 h 1424419"/>
                  <a:gd name="connsiteX5-451" fmla="*/ 1303099 w 1305333"/>
                  <a:gd name="connsiteY5-452" fmla="*/ 495558 h 1424419"/>
                  <a:gd name="connsiteX6-453" fmla="*/ 1303099 w 1305333"/>
                  <a:gd name="connsiteY6-454" fmla="*/ 952393 h 1424419"/>
                  <a:gd name="connsiteX7-455" fmla="*/ 1305306 w 1305333"/>
                  <a:gd name="connsiteY7-456" fmla="*/ 990115 h 1424419"/>
                  <a:gd name="connsiteX8-457" fmla="*/ 1211970 w 1305333"/>
                  <a:gd name="connsiteY8-458" fmla="*/ 1149621 h 1424419"/>
                  <a:gd name="connsiteX9-459" fmla="*/ 1172881 w 1305333"/>
                  <a:gd name="connsiteY9-460" fmla="*/ 1179342 h 1424419"/>
                  <a:gd name="connsiteX10-461" fmla="*/ 792288 w 1305333"/>
                  <a:gd name="connsiteY10-462" fmla="*/ 1385653 h 1424419"/>
                  <a:gd name="connsiteX11-463" fmla="*/ 522686 w 1305333"/>
                  <a:gd name="connsiteY11-464" fmla="*/ 1384922 h 1424419"/>
                  <a:gd name="connsiteX12-465" fmla="*/ 80344 w 1305333"/>
                  <a:gd name="connsiteY12-466" fmla="*/ 1139323 h 1424419"/>
                  <a:gd name="connsiteX13-467" fmla="*/ 68397 w 1305333"/>
                  <a:gd name="connsiteY13-468" fmla="*/ 1130059 h 1424419"/>
                  <a:gd name="connsiteX14-469" fmla="*/ 667 w 1305333"/>
                  <a:gd name="connsiteY14-470" fmla="*/ 999105 h 1424419"/>
                  <a:gd name="connsiteX15-471" fmla="*/ 0 w 1305333"/>
                  <a:gd name="connsiteY15-472" fmla="*/ 972364 h 1424419"/>
                  <a:gd name="connsiteX16-473" fmla="*/ 2496 w 1305333"/>
                  <a:gd name="connsiteY16-474" fmla="*/ 463106 h 1424419"/>
                  <a:gd name="connsiteX17-475" fmla="*/ 2458 w 1305333"/>
                  <a:gd name="connsiteY17-476" fmla="*/ 429563 h 1424419"/>
                  <a:gd name="connsiteX18-477" fmla="*/ 75248 w 1305333"/>
                  <a:gd name="connsiteY18-478" fmla="*/ 303202 h 1424419"/>
                  <a:gd name="connsiteX19-479" fmla="*/ 106293 w 1305333"/>
                  <a:gd name="connsiteY19-480" fmla="*/ 282597 h 1424419"/>
                  <a:gd name="connsiteX20-481" fmla="*/ 541533 w 1305333"/>
                  <a:gd name="connsiteY20-482" fmla="*/ 38110 h 1424419"/>
                  <a:gd name="connsiteX21-483" fmla="*/ 653528 w 1305333"/>
                  <a:gd name="connsiteY21-484" fmla="*/ 0 h 1424419"/>
                  <a:gd name="connsiteX0-485" fmla="*/ 653528 w 1305333"/>
                  <a:gd name="connsiteY0-486" fmla="*/ 0 h 1424419"/>
                  <a:gd name="connsiteX1-487" fmla="*/ 757287 w 1305333"/>
                  <a:gd name="connsiteY1-488" fmla="*/ 32444 h 1424419"/>
                  <a:gd name="connsiteX2-489" fmla="*/ 1206876 w 1305333"/>
                  <a:gd name="connsiteY2-490" fmla="*/ 284945 h 1424419"/>
                  <a:gd name="connsiteX3-491" fmla="*/ 1237706 w 1305333"/>
                  <a:gd name="connsiteY3-492" fmla="*/ 306775 h 1424419"/>
                  <a:gd name="connsiteX4-493" fmla="*/ 1301712 w 1305333"/>
                  <a:gd name="connsiteY4-494" fmla="*/ 442384 h 1424419"/>
                  <a:gd name="connsiteX5-495" fmla="*/ 1303099 w 1305333"/>
                  <a:gd name="connsiteY5-496" fmla="*/ 495558 h 1424419"/>
                  <a:gd name="connsiteX6-497" fmla="*/ 1303099 w 1305333"/>
                  <a:gd name="connsiteY6-498" fmla="*/ 952393 h 1424419"/>
                  <a:gd name="connsiteX7-499" fmla="*/ 1305306 w 1305333"/>
                  <a:gd name="connsiteY7-500" fmla="*/ 990115 h 1424419"/>
                  <a:gd name="connsiteX8-501" fmla="*/ 1236006 w 1305333"/>
                  <a:gd name="connsiteY8-502" fmla="*/ 1160932 h 1424419"/>
                  <a:gd name="connsiteX9-503" fmla="*/ 1172881 w 1305333"/>
                  <a:gd name="connsiteY9-504" fmla="*/ 1179342 h 1424419"/>
                  <a:gd name="connsiteX10-505" fmla="*/ 792288 w 1305333"/>
                  <a:gd name="connsiteY10-506" fmla="*/ 1385653 h 1424419"/>
                  <a:gd name="connsiteX11-507" fmla="*/ 522686 w 1305333"/>
                  <a:gd name="connsiteY11-508" fmla="*/ 1384922 h 1424419"/>
                  <a:gd name="connsiteX12-509" fmla="*/ 80344 w 1305333"/>
                  <a:gd name="connsiteY12-510" fmla="*/ 1139323 h 1424419"/>
                  <a:gd name="connsiteX13-511" fmla="*/ 68397 w 1305333"/>
                  <a:gd name="connsiteY13-512" fmla="*/ 1130059 h 1424419"/>
                  <a:gd name="connsiteX14-513" fmla="*/ 667 w 1305333"/>
                  <a:gd name="connsiteY14-514" fmla="*/ 999105 h 1424419"/>
                  <a:gd name="connsiteX15-515" fmla="*/ 0 w 1305333"/>
                  <a:gd name="connsiteY15-516" fmla="*/ 972364 h 1424419"/>
                  <a:gd name="connsiteX16-517" fmla="*/ 2496 w 1305333"/>
                  <a:gd name="connsiteY16-518" fmla="*/ 463106 h 1424419"/>
                  <a:gd name="connsiteX17-519" fmla="*/ 2458 w 1305333"/>
                  <a:gd name="connsiteY17-520" fmla="*/ 429563 h 1424419"/>
                  <a:gd name="connsiteX18-521" fmla="*/ 75248 w 1305333"/>
                  <a:gd name="connsiteY18-522" fmla="*/ 303202 h 1424419"/>
                  <a:gd name="connsiteX19-523" fmla="*/ 106293 w 1305333"/>
                  <a:gd name="connsiteY19-524" fmla="*/ 282597 h 1424419"/>
                  <a:gd name="connsiteX20-525" fmla="*/ 541533 w 1305333"/>
                  <a:gd name="connsiteY20-526" fmla="*/ 38110 h 1424419"/>
                  <a:gd name="connsiteX21-527" fmla="*/ 653528 w 1305333"/>
                  <a:gd name="connsiteY21-528" fmla="*/ 0 h 1424419"/>
                  <a:gd name="connsiteX0-529" fmla="*/ 653528 w 1313169"/>
                  <a:gd name="connsiteY0-530" fmla="*/ 0 h 1424419"/>
                  <a:gd name="connsiteX1-531" fmla="*/ 757287 w 1313169"/>
                  <a:gd name="connsiteY1-532" fmla="*/ 32444 h 1424419"/>
                  <a:gd name="connsiteX2-533" fmla="*/ 1206876 w 1313169"/>
                  <a:gd name="connsiteY2-534" fmla="*/ 284945 h 1424419"/>
                  <a:gd name="connsiteX3-535" fmla="*/ 1237706 w 1313169"/>
                  <a:gd name="connsiteY3-536" fmla="*/ 306775 h 1424419"/>
                  <a:gd name="connsiteX4-537" fmla="*/ 1301712 w 1313169"/>
                  <a:gd name="connsiteY4-538" fmla="*/ 442384 h 1424419"/>
                  <a:gd name="connsiteX5-539" fmla="*/ 1303099 w 1313169"/>
                  <a:gd name="connsiteY5-540" fmla="*/ 495558 h 1424419"/>
                  <a:gd name="connsiteX6-541" fmla="*/ 1303099 w 1313169"/>
                  <a:gd name="connsiteY6-542" fmla="*/ 952393 h 1424419"/>
                  <a:gd name="connsiteX7-543" fmla="*/ 1305306 w 1313169"/>
                  <a:gd name="connsiteY7-544" fmla="*/ 990115 h 1424419"/>
                  <a:gd name="connsiteX8-545" fmla="*/ 1271352 w 1313169"/>
                  <a:gd name="connsiteY8-546" fmla="*/ 1142552 h 1424419"/>
                  <a:gd name="connsiteX9-547" fmla="*/ 1172881 w 1313169"/>
                  <a:gd name="connsiteY9-548" fmla="*/ 1179342 h 1424419"/>
                  <a:gd name="connsiteX10-549" fmla="*/ 792288 w 1313169"/>
                  <a:gd name="connsiteY10-550" fmla="*/ 1385653 h 1424419"/>
                  <a:gd name="connsiteX11-551" fmla="*/ 522686 w 1313169"/>
                  <a:gd name="connsiteY11-552" fmla="*/ 1384922 h 1424419"/>
                  <a:gd name="connsiteX12-553" fmla="*/ 80344 w 1313169"/>
                  <a:gd name="connsiteY12-554" fmla="*/ 1139323 h 1424419"/>
                  <a:gd name="connsiteX13-555" fmla="*/ 68397 w 1313169"/>
                  <a:gd name="connsiteY13-556" fmla="*/ 1130059 h 1424419"/>
                  <a:gd name="connsiteX14-557" fmla="*/ 667 w 1313169"/>
                  <a:gd name="connsiteY14-558" fmla="*/ 999105 h 1424419"/>
                  <a:gd name="connsiteX15-559" fmla="*/ 0 w 1313169"/>
                  <a:gd name="connsiteY15-560" fmla="*/ 972364 h 1424419"/>
                  <a:gd name="connsiteX16-561" fmla="*/ 2496 w 1313169"/>
                  <a:gd name="connsiteY16-562" fmla="*/ 463106 h 1424419"/>
                  <a:gd name="connsiteX17-563" fmla="*/ 2458 w 1313169"/>
                  <a:gd name="connsiteY17-564" fmla="*/ 429563 h 1424419"/>
                  <a:gd name="connsiteX18-565" fmla="*/ 75248 w 1313169"/>
                  <a:gd name="connsiteY18-566" fmla="*/ 303202 h 1424419"/>
                  <a:gd name="connsiteX19-567" fmla="*/ 106293 w 1313169"/>
                  <a:gd name="connsiteY19-568" fmla="*/ 282597 h 1424419"/>
                  <a:gd name="connsiteX20-569" fmla="*/ 541533 w 1313169"/>
                  <a:gd name="connsiteY20-570" fmla="*/ 38110 h 1424419"/>
                  <a:gd name="connsiteX21-571" fmla="*/ 653528 w 1313169"/>
                  <a:gd name="connsiteY21-572" fmla="*/ 0 h 1424419"/>
                  <a:gd name="connsiteX0-573" fmla="*/ 653528 w 1306267"/>
                  <a:gd name="connsiteY0-574" fmla="*/ 0 h 1424419"/>
                  <a:gd name="connsiteX1-575" fmla="*/ 757287 w 1306267"/>
                  <a:gd name="connsiteY1-576" fmla="*/ 32444 h 1424419"/>
                  <a:gd name="connsiteX2-577" fmla="*/ 1206876 w 1306267"/>
                  <a:gd name="connsiteY2-578" fmla="*/ 284945 h 1424419"/>
                  <a:gd name="connsiteX3-579" fmla="*/ 1237706 w 1306267"/>
                  <a:gd name="connsiteY3-580" fmla="*/ 306775 h 1424419"/>
                  <a:gd name="connsiteX4-581" fmla="*/ 1301712 w 1306267"/>
                  <a:gd name="connsiteY4-582" fmla="*/ 442384 h 1424419"/>
                  <a:gd name="connsiteX5-583" fmla="*/ 1303099 w 1306267"/>
                  <a:gd name="connsiteY5-584" fmla="*/ 495558 h 1424419"/>
                  <a:gd name="connsiteX6-585" fmla="*/ 1303099 w 1306267"/>
                  <a:gd name="connsiteY6-586" fmla="*/ 952393 h 1424419"/>
                  <a:gd name="connsiteX7-587" fmla="*/ 1305306 w 1306267"/>
                  <a:gd name="connsiteY7-588" fmla="*/ 990115 h 1424419"/>
                  <a:gd name="connsiteX8-589" fmla="*/ 1255800 w 1306267"/>
                  <a:gd name="connsiteY8-590" fmla="*/ 1142552 h 1424419"/>
                  <a:gd name="connsiteX9-591" fmla="*/ 1172881 w 1306267"/>
                  <a:gd name="connsiteY9-592" fmla="*/ 1179342 h 1424419"/>
                  <a:gd name="connsiteX10-593" fmla="*/ 792288 w 1306267"/>
                  <a:gd name="connsiteY10-594" fmla="*/ 1385653 h 1424419"/>
                  <a:gd name="connsiteX11-595" fmla="*/ 522686 w 1306267"/>
                  <a:gd name="connsiteY11-596" fmla="*/ 1384922 h 1424419"/>
                  <a:gd name="connsiteX12-597" fmla="*/ 80344 w 1306267"/>
                  <a:gd name="connsiteY12-598" fmla="*/ 1139323 h 1424419"/>
                  <a:gd name="connsiteX13-599" fmla="*/ 68397 w 1306267"/>
                  <a:gd name="connsiteY13-600" fmla="*/ 1130059 h 1424419"/>
                  <a:gd name="connsiteX14-601" fmla="*/ 667 w 1306267"/>
                  <a:gd name="connsiteY14-602" fmla="*/ 999105 h 1424419"/>
                  <a:gd name="connsiteX15-603" fmla="*/ 0 w 1306267"/>
                  <a:gd name="connsiteY15-604" fmla="*/ 972364 h 1424419"/>
                  <a:gd name="connsiteX16-605" fmla="*/ 2496 w 1306267"/>
                  <a:gd name="connsiteY16-606" fmla="*/ 463106 h 1424419"/>
                  <a:gd name="connsiteX17-607" fmla="*/ 2458 w 1306267"/>
                  <a:gd name="connsiteY17-608" fmla="*/ 429563 h 1424419"/>
                  <a:gd name="connsiteX18-609" fmla="*/ 75248 w 1306267"/>
                  <a:gd name="connsiteY18-610" fmla="*/ 303202 h 1424419"/>
                  <a:gd name="connsiteX19-611" fmla="*/ 106293 w 1306267"/>
                  <a:gd name="connsiteY19-612" fmla="*/ 282597 h 1424419"/>
                  <a:gd name="connsiteX20-613" fmla="*/ 541533 w 1306267"/>
                  <a:gd name="connsiteY20-614" fmla="*/ 38110 h 1424419"/>
                  <a:gd name="connsiteX21-615" fmla="*/ 653528 w 1306267"/>
                  <a:gd name="connsiteY21-616" fmla="*/ 0 h 1424419"/>
                  <a:gd name="connsiteX0-617" fmla="*/ 653528 w 1306267"/>
                  <a:gd name="connsiteY0-618" fmla="*/ 0 h 1424419"/>
                  <a:gd name="connsiteX1-619" fmla="*/ 757287 w 1306267"/>
                  <a:gd name="connsiteY1-620" fmla="*/ 32444 h 1424419"/>
                  <a:gd name="connsiteX2-621" fmla="*/ 1206876 w 1306267"/>
                  <a:gd name="connsiteY2-622" fmla="*/ 284945 h 1424419"/>
                  <a:gd name="connsiteX3-623" fmla="*/ 1237706 w 1306267"/>
                  <a:gd name="connsiteY3-624" fmla="*/ 306775 h 1424419"/>
                  <a:gd name="connsiteX4-625" fmla="*/ 1301712 w 1306267"/>
                  <a:gd name="connsiteY4-626" fmla="*/ 442384 h 1424419"/>
                  <a:gd name="connsiteX5-627" fmla="*/ 1303099 w 1306267"/>
                  <a:gd name="connsiteY5-628" fmla="*/ 495558 h 1424419"/>
                  <a:gd name="connsiteX6-629" fmla="*/ 1303099 w 1306267"/>
                  <a:gd name="connsiteY6-630" fmla="*/ 952393 h 1424419"/>
                  <a:gd name="connsiteX7-631" fmla="*/ 1305306 w 1306267"/>
                  <a:gd name="connsiteY7-632" fmla="*/ 990115 h 1424419"/>
                  <a:gd name="connsiteX8-633" fmla="*/ 1255800 w 1306267"/>
                  <a:gd name="connsiteY8-634" fmla="*/ 1142552 h 1424419"/>
                  <a:gd name="connsiteX9-635" fmla="*/ 1172881 w 1306267"/>
                  <a:gd name="connsiteY9-636" fmla="*/ 1179342 h 1424419"/>
                  <a:gd name="connsiteX10-637" fmla="*/ 792288 w 1306267"/>
                  <a:gd name="connsiteY10-638" fmla="*/ 1385653 h 1424419"/>
                  <a:gd name="connsiteX11-639" fmla="*/ 522686 w 1306267"/>
                  <a:gd name="connsiteY11-640" fmla="*/ 1384922 h 1424419"/>
                  <a:gd name="connsiteX12-641" fmla="*/ 80344 w 1306267"/>
                  <a:gd name="connsiteY12-642" fmla="*/ 1139323 h 1424419"/>
                  <a:gd name="connsiteX13-643" fmla="*/ 61328 w 1306267"/>
                  <a:gd name="connsiteY13-644" fmla="*/ 1127231 h 1424419"/>
                  <a:gd name="connsiteX14-645" fmla="*/ 667 w 1306267"/>
                  <a:gd name="connsiteY14-646" fmla="*/ 999105 h 1424419"/>
                  <a:gd name="connsiteX15-647" fmla="*/ 0 w 1306267"/>
                  <a:gd name="connsiteY15-648" fmla="*/ 972364 h 1424419"/>
                  <a:gd name="connsiteX16-649" fmla="*/ 2496 w 1306267"/>
                  <a:gd name="connsiteY16-650" fmla="*/ 463106 h 1424419"/>
                  <a:gd name="connsiteX17-651" fmla="*/ 2458 w 1306267"/>
                  <a:gd name="connsiteY17-652" fmla="*/ 429563 h 1424419"/>
                  <a:gd name="connsiteX18-653" fmla="*/ 75248 w 1306267"/>
                  <a:gd name="connsiteY18-654" fmla="*/ 303202 h 1424419"/>
                  <a:gd name="connsiteX19-655" fmla="*/ 106293 w 1306267"/>
                  <a:gd name="connsiteY19-656" fmla="*/ 282597 h 1424419"/>
                  <a:gd name="connsiteX20-657" fmla="*/ 541533 w 1306267"/>
                  <a:gd name="connsiteY20-658" fmla="*/ 38110 h 1424419"/>
                  <a:gd name="connsiteX21-659" fmla="*/ 653528 w 1306267"/>
                  <a:gd name="connsiteY21-660" fmla="*/ 0 h 1424419"/>
                  <a:gd name="connsiteX0-661" fmla="*/ 653528 w 1306267"/>
                  <a:gd name="connsiteY0-662" fmla="*/ 0 h 1424419"/>
                  <a:gd name="connsiteX1-663" fmla="*/ 757287 w 1306267"/>
                  <a:gd name="connsiteY1-664" fmla="*/ 32444 h 1424419"/>
                  <a:gd name="connsiteX2-665" fmla="*/ 1206876 w 1306267"/>
                  <a:gd name="connsiteY2-666" fmla="*/ 284945 h 1424419"/>
                  <a:gd name="connsiteX3-667" fmla="*/ 1237706 w 1306267"/>
                  <a:gd name="connsiteY3-668" fmla="*/ 306775 h 1424419"/>
                  <a:gd name="connsiteX4-669" fmla="*/ 1301712 w 1306267"/>
                  <a:gd name="connsiteY4-670" fmla="*/ 442384 h 1424419"/>
                  <a:gd name="connsiteX5-671" fmla="*/ 1303099 w 1306267"/>
                  <a:gd name="connsiteY5-672" fmla="*/ 495558 h 1424419"/>
                  <a:gd name="connsiteX6-673" fmla="*/ 1303099 w 1306267"/>
                  <a:gd name="connsiteY6-674" fmla="*/ 952393 h 1424419"/>
                  <a:gd name="connsiteX7-675" fmla="*/ 1305306 w 1306267"/>
                  <a:gd name="connsiteY7-676" fmla="*/ 990115 h 1424419"/>
                  <a:gd name="connsiteX8-677" fmla="*/ 1255800 w 1306267"/>
                  <a:gd name="connsiteY8-678" fmla="*/ 1142552 h 1424419"/>
                  <a:gd name="connsiteX9-679" fmla="*/ 1172881 w 1306267"/>
                  <a:gd name="connsiteY9-680" fmla="*/ 1179342 h 1424419"/>
                  <a:gd name="connsiteX10-681" fmla="*/ 792288 w 1306267"/>
                  <a:gd name="connsiteY10-682" fmla="*/ 1385653 h 1424419"/>
                  <a:gd name="connsiteX11-683" fmla="*/ 522686 w 1306267"/>
                  <a:gd name="connsiteY11-684" fmla="*/ 1384922 h 1424419"/>
                  <a:gd name="connsiteX12-685" fmla="*/ 80344 w 1306267"/>
                  <a:gd name="connsiteY12-686" fmla="*/ 1139323 h 1424419"/>
                  <a:gd name="connsiteX13-687" fmla="*/ 61328 w 1306267"/>
                  <a:gd name="connsiteY13-688" fmla="*/ 1127231 h 1424419"/>
                  <a:gd name="connsiteX14-689" fmla="*/ 667 w 1306267"/>
                  <a:gd name="connsiteY14-690" fmla="*/ 999105 h 1424419"/>
                  <a:gd name="connsiteX15-691" fmla="*/ 0 w 1306267"/>
                  <a:gd name="connsiteY15-692" fmla="*/ 972364 h 1424419"/>
                  <a:gd name="connsiteX16-693" fmla="*/ 2496 w 1306267"/>
                  <a:gd name="connsiteY16-694" fmla="*/ 463106 h 1424419"/>
                  <a:gd name="connsiteX17-695" fmla="*/ 2458 w 1306267"/>
                  <a:gd name="connsiteY17-696" fmla="*/ 429563 h 1424419"/>
                  <a:gd name="connsiteX18-697" fmla="*/ 75248 w 1306267"/>
                  <a:gd name="connsiteY18-698" fmla="*/ 303202 h 1424419"/>
                  <a:gd name="connsiteX19-699" fmla="*/ 106293 w 1306267"/>
                  <a:gd name="connsiteY19-700" fmla="*/ 282597 h 1424419"/>
                  <a:gd name="connsiteX20-701" fmla="*/ 541533 w 1306267"/>
                  <a:gd name="connsiteY20-702" fmla="*/ 38110 h 1424419"/>
                  <a:gd name="connsiteX21-703" fmla="*/ 653528 w 1306267"/>
                  <a:gd name="connsiteY21-704" fmla="*/ 0 h 1424419"/>
                  <a:gd name="connsiteX0-705" fmla="*/ 653528 w 1306267"/>
                  <a:gd name="connsiteY0-706" fmla="*/ 0 h 1424419"/>
                  <a:gd name="connsiteX1-707" fmla="*/ 757287 w 1306267"/>
                  <a:gd name="connsiteY1-708" fmla="*/ 32444 h 1424419"/>
                  <a:gd name="connsiteX2-709" fmla="*/ 1206876 w 1306267"/>
                  <a:gd name="connsiteY2-710" fmla="*/ 284945 h 1424419"/>
                  <a:gd name="connsiteX3-711" fmla="*/ 1237706 w 1306267"/>
                  <a:gd name="connsiteY3-712" fmla="*/ 306775 h 1424419"/>
                  <a:gd name="connsiteX4-713" fmla="*/ 1301712 w 1306267"/>
                  <a:gd name="connsiteY4-714" fmla="*/ 442384 h 1424419"/>
                  <a:gd name="connsiteX5-715" fmla="*/ 1303099 w 1306267"/>
                  <a:gd name="connsiteY5-716" fmla="*/ 495558 h 1424419"/>
                  <a:gd name="connsiteX6-717" fmla="*/ 1303099 w 1306267"/>
                  <a:gd name="connsiteY6-718" fmla="*/ 952393 h 1424419"/>
                  <a:gd name="connsiteX7-719" fmla="*/ 1305306 w 1306267"/>
                  <a:gd name="connsiteY7-720" fmla="*/ 990115 h 1424419"/>
                  <a:gd name="connsiteX8-721" fmla="*/ 1255800 w 1306267"/>
                  <a:gd name="connsiteY8-722" fmla="*/ 1142552 h 1424419"/>
                  <a:gd name="connsiteX9-723" fmla="*/ 1172881 w 1306267"/>
                  <a:gd name="connsiteY9-724" fmla="*/ 1179342 h 1424419"/>
                  <a:gd name="connsiteX10-725" fmla="*/ 792288 w 1306267"/>
                  <a:gd name="connsiteY10-726" fmla="*/ 1385653 h 1424419"/>
                  <a:gd name="connsiteX11-727" fmla="*/ 522686 w 1306267"/>
                  <a:gd name="connsiteY11-728" fmla="*/ 1384922 h 1424419"/>
                  <a:gd name="connsiteX12-729" fmla="*/ 90241 w 1306267"/>
                  <a:gd name="connsiteY12-730" fmla="*/ 1150634 h 1424419"/>
                  <a:gd name="connsiteX13-731" fmla="*/ 61328 w 1306267"/>
                  <a:gd name="connsiteY13-732" fmla="*/ 1127231 h 1424419"/>
                  <a:gd name="connsiteX14-733" fmla="*/ 667 w 1306267"/>
                  <a:gd name="connsiteY14-734" fmla="*/ 999105 h 1424419"/>
                  <a:gd name="connsiteX15-735" fmla="*/ 0 w 1306267"/>
                  <a:gd name="connsiteY15-736" fmla="*/ 972364 h 1424419"/>
                  <a:gd name="connsiteX16-737" fmla="*/ 2496 w 1306267"/>
                  <a:gd name="connsiteY16-738" fmla="*/ 463106 h 1424419"/>
                  <a:gd name="connsiteX17-739" fmla="*/ 2458 w 1306267"/>
                  <a:gd name="connsiteY17-740" fmla="*/ 429563 h 1424419"/>
                  <a:gd name="connsiteX18-741" fmla="*/ 75248 w 1306267"/>
                  <a:gd name="connsiteY18-742" fmla="*/ 303202 h 1424419"/>
                  <a:gd name="connsiteX19-743" fmla="*/ 106293 w 1306267"/>
                  <a:gd name="connsiteY19-744" fmla="*/ 282597 h 1424419"/>
                  <a:gd name="connsiteX20-745" fmla="*/ 541533 w 1306267"/>
                  <a:gd name="connsiteY20-746" fmla="*/ 38110 h 1424419"/>
                  <a:gd name="connsiteX21-747" fmla="*/ 653528 w 1306267"/>
                  <a:gd name="connsiteY21-748" fmla="*/ 0 h 1424419"/>
                  <a:gd name="connsiteX0-749" fmla="*/ 653528 w 1306267"/>
                  <a:gd name="connsiteY0-750" fmla="*/ 0 h 1424419"/>
                  <a:gd name="connsiteX1-751" fmla="*/ 757287 w 1306267"/>
                  <a:gd name="connsiteY1-752" fmla="*/ 32444 h 1424419"/>
                  <a:gd name="connsiteX2-753" fmla="*/ 1206876 w 1306267"/>
                  <a:gd name="connsiteY2-754" fmla="*/ 284945 h 1424419"/>
                  <a:gd name="connsiteX3-755" fmla="*/ 1237706 w 1306267"/>
                  <a:gd name="connsiteY3-756" fmla="*/ 306775 h 1424419"/>
                  <a:gd name="connsiteX4-757" fmla="*/ 1301712 w 1306267"/>
                  <a:gd name="connsiteY4-758" fmla="*/ 442384 h 1424419"/>
                  <a:gd name="connsiteX5-759" fmla="*/ 1303099 w 1306267"/>
                  <a:gd name="connsiteY5-760" fmla="*/ 495558 h 1424419"/>
                  <a:gd name="connsiteX6-761" fmla="*/ 1303099 w 1306267"/>
                  <a:gd name="connsiteY6-762" fmla="*/ 952393 h 1424419"/>
                  <a:gd name="connsiteX7-763" fmla="*/ 1305306 w 1306267"/>
                  <a:gd name="connsiteY7-764" fmla="*/ 990115 h 1424419"/>
                  <a:gd name="connsiteX8-765" fmla="*/ 1255800 w 1306267"/>
                  <a:gd name="connsiteY8-766" fmla="*/ 1142552 h 1424419"/>
                  <a:gd name="connsiteX9-767" fmla="*/ 1172881 w 1306267"/>
                  <a:gd name="connsiteY9-768" fmla="*/ 1179342 h 1424419"/>
                  <a:gd name="connsiteX10-769" fmla="*/ 792288 w 1306267"/>
                  <a:gd name="connsiteY10-770" fmla="*/ 1385653 h 1424419"/>
                  <a:gd name="connsiteX11-771" fmla="*/ 522686 w 1306267"/>
                  <a:gd name="connsiteY11-772" fmla="*/ 1384922 h 1424419"/>
                  <a:gd name="connsiteX12-773" fmla="*/ 90241 w 1306267"/>
                  <a:gd name="connsiteY12-774" fmla="*/ 1150634 h 1424419"/>
                  <a:gd name="connsiteX13-775" fmla="*/ 61328 w 1306267"/>
                  <a:gd name="connsiteY13-776" fmla="*/ 1127231 h 1424419"/>
                  <a:gd name="connsiteX14-777" fmla="*/ 667 w 1306267"/>
                  <a:gd name="connsiteY14-778" fmla="*/ 999105 h 1424419"/>
                  <a:gd name="connsiteX15-779" fmla="*/ 0 w 1306267"/>
                  <a:gd name="connsiteY15-780" fmla="*/ 972364 h 1424419"/>
                  <a:gd name="connsiteX16-781" fmla="*/ 2496 w 1306267"/>
                  <a:gd name="connsiteY16-782" fmla="*/ 463106 h 1424419"/>
                  <a:gd name="connsiteX17-783" fmla="*/ 2458 w 1306267"/>
                  <a:gd name="connsiteY17-784" fmla="*/ 429563 h 1424419"/>
                  <a:gd name="connsiteX18-785" fmla="*/ 75248 w 1306267"/>
                  <a:gd name="connsiteY18-786" fmla="*/ 303202 h 1424419"/>
                  <a:gd name="connsiteX19-787" fmla="*/ 106293 w 1306267"/>
                  <a:gd name="connsiteY19-788" fmla="*/ 282597 h 1424419"/>
                  <a:gd name="connsiteX20-789" fmla="*/ 541533 w 1306267"/>
                  <a:gd name="connsiteY20-790" fmla="*/ 38110 h 1424419"/>
                  <a:gd name="connsiteX21-791" fmla="*/ 653528 w 1306267"/>
                  <a:gd name="connsiteY21-792" fmla="*/ 0 h 1424419"/>
                  <a:gd name="connsiteX0-793" fmla="*/ 653528 w 1306267"/>
                  <a:gd name="connsiteY0-794" fmla="*/ 0 h 1424419"/>
                  <a:gd name="connsiteX1-795" fmla="*/ 757287 w 1306267"/>
                  <a:gd name="connsiteY1-796" fmla="*/ 32444 h 1424419"/>
                  <a:gd name="connsiteX2-797" fmla="*/ 1206876 w 1306267"/>
                  <a:gd name="connsiteY2-798" fmla="*/ 284945 h 1424419"/>
                  <a:gd name="connsiteX3-799" fmla="*/ 1237706 w 1306267"/>
                  <a:gd name="connsiteY3-800" fmla="*/ 306775 h 1424419"/>
                  <a:gd name="connsiteX4-801" fmla="*/ 1301712 w 1306267"/>
                  <a:gd name="connsiteY4-802" fmla="*/ 442384 h 1424419"/>
                  <a:gd name="connsiteX5-803" fmla="*/ 1303099 w 1306267"/>
                  <a:gd name="connsiteY5-804" fmla="*/ 495558 h 1424419"/>
                  <a:gd name="connsiteX6-805" fmla="*/ 1303099 w 1306267"/>
                  <a:gd name="connsiteY6-806" fmla="*/ 952393 h 1424419"/>
                  <a:gd name="connsiteX7-807" fmla="*/ 1305306 w 1306267"/>
                  <a:gd name="connsiteY7-808" fmla="*/ 990115 h 1424419"/>
                  <a:gd name="connsiteX8-809" fmla="*/ 1255800 w 1306267"/>
                  <a:gd name="connsiteY8-810" fmla="*/ 1142552 h 1424419"/>
                  <a:gd name="connsiteX9-811" fmla="*/ 1172881 w 1306267"/>
                  <a:gd name="connsiteY9-812" fmla="*/ 1179342 h 1424419"/>
                  <a:gd name="connsiteX10-813" fmla="*/ 792288 w 1306267"/>
                  <a:gd name="connsiteY10-814" fmla="*/ 1385653 h 1424419"/>
                  <a:gd name="connsiteX11-815" fmla="*/ 522686 w 1306267"/>
                  <a:gd name="connsiteY11-816" fmla="*/ 1384922 h 1424419"/>
                  <a:gd name="connsiteX12-817" fmla="*/ 90241 w 1306267"/>
                  <a:gd name="connsiteY12-818" fmla="*/ 1150634 h 1424419"/>
                  <a:gd name="connsiteX13-819" fmla="*/ 61328 w 1306267"/>
                  <a:gd name="connsiteY13-820" fmla="*/ 1127231 h 1424419"/>
                  <a:gd name="connsiteX14-821" fmla="*/ 667 w 1306267"/>
                  <a:gd name="connsiteY14-822" fmla="*/ 999105 h 1424419"/>
                  <a:gd name="connsiteX15-823" fmla="*/ 0 w 1306267"/>
                  <a:gd name="connsiteY15-824" fmla="*/ 972364 h 1424419"/>
                  <a:gd name="connsiteX16-825" fmla="*/ 2496 w 1306267"/>
                  <a:gd name="connsiteY16-826" fmla="*/ 463106 h 1424419"/>
                  <a:gd name="connsiteX17-827" fmla="*/ 2458 w 1306267"/>
                  <a:gd name="connsiteY17-828" fmla="*/ 429563 h 1424419"/>
                  <a:gd name="connsiteX18-829" fmla="*/ 75248 w 1306267"/>
                  <a:gd name="connsiteY18-830" fmla="*/ 303202 h 1424419"/>
                  <a:gd name="connsiteX19-831" fmla="*/ 106293 w 1306267"/>
                  <a:gd name="connsiteY19-832" fmla="*/ 282597 h 1424419"/>
                  <a:gd name="connsiteX20-833" fmla="*/ 541533 w 1306267"/>
                  <a:gd name="connsiteY20-834" fmla="*/ 38110 h 1424419"/>
                  <a:gd name="connsiteX21-835" fmla="*/ 653528 w 1306267"/>
                  <a:gd name="connsiteY21-836" fmla="*/ 0 h 1424419"/>
                  <a:gd name="connsiteX0-837" fmla="*/ 653528 w 1306267"/>
                  <a:gd name="connsiteY0-838" fmla="*/ 0 h 1424419"/>
                  <a:gd name="connsiteX1-839" fmla="*/ 757287 w 1306267"/>
                  <a:gd name="connsiteY1-840" fmla="*/ 32444 h 1424419"/>
                  <a:gd name="connsiteX2-841" fmla="*/ 1206876 w 1306267"/>
                  <a:gd name="connsiteY2-842" fmla="*/ 284945 h 1424419"/>
                  <a:gd name="connsiteX3-843" fmla="*/ 1237706 w 1306267"/>
                  <a:gd name="connsiteY3-844" fmla="*/ 306775 h 1424419"/>
                  <a:gd name="connsiteX4-845" fmla="*/ 1301712 w 1306267"/>
                  <a:gd name="connsiteY4-846" fmla="*/ 442384 h 1424419"/>
                  <a:gd name="connsiteX5-847" fmla="*/ 1303099 w 1306267"/>
                  <a:gd name="connsiteY5-848" fmla="*/ 495558 h 1424419"/>
                  <a:gd name="connsiteX6-849" fmla="*/ 1303099 w 1306267"/>
                  <a:gd name="connsiteY6-850" fmla="*/ 952393 h 1424419"/>
                  <a:gd name="connsiteX7-851" fmla="*/ 1305306 w 1306267"/>
                  <a:gd name="connsiteY7-852" fmla="*/ 990115 h 1424419"/>
                  <a:gd name="connsiteX8-853" fmla="*/ 1255800 w 1306267"/>
                  <a:gd name="connsiteY8-854" fmla="*/ 1142552 h 1424419"/>
                  <a:gd name="connsiteX9-855" fmla="*/ 1172881 w 1306267"/>
                  <a:gd name="connsiteY9-856" fmla="*/ 1179342 h 1424419"/>
                  <a:gd name="connsiteX10-857" fmla="*/ 792288 w 1306267"/>
                  <a:gd name="connsiteY10-858" fmla="*/ 1385653 h 1424419"/>
                  <a:gd name="connsiteX11-859" fmla="*/ 522686 w 1306267"/>
                  <a:gd name="connsiteY11-860" fmla="*/ 1384922 h 1424419"/>
                  <a:gd name="connsiteX12-861" fmla="*/ 90241 w 1306267"/>
                  <a:gd name="connsiteY12-862" fmla="*/ 1150634 h 1424419"/>
                  <a:gd name="connsiteX13-863" fmla="*/ 61328 w 1306267"/>
                  <a:gd name="connsiteY13-864" fmla="*/ 1127231 h 1424419"/>
                  <a:gd name="connsiteX14-865" fmla="*/ 667 w 1306267"/>
                  <a:gd name="connsiteY14-866" fmla="*/ 999105 h 1424419"/>
                  <a:gd name="connsiteX15-867" fmla="*/ 0 w 1306267"/>
                  <a:gd name="connsiteY15-868" fmla="*/ 972364 h 1424419"/>
                  <a:gd name="connsiteX16-869" fmla="*/ 2496 w 1306267"/>
                  <a:gd name="connsiteY16-870" fmla="*/ 463106 h 1424419"/>
                  <a:gd name="connsiteX17-871" fmla="*/ 2458 w 1306267"/>
                  <a:gd name="connsiteY17-872" fmla="*/ 429563 h 1424419"/>
                  <a:gd name="connsiteX18-873" fmla="*/ 75248 w 1306267"/>
                  <a:gd name="connsiteY18-874" fmla="*/ 303202 h 1424419"/>
                  <a:gd name="connsiteX19-875" fmla="*/ 106293 w 1306267"/>
                  <a:gd name="connsiteY19-876" fmla="*/ 282597 h 1424419"/>
                  <a:gd name="connsiteX20-877" fmla="*/ 541533 w 1306267"/>
                  <a:gd name="connsiteY20-878" fmla="*/ 38110 h 1424419"/>
                  <a:gd name="connsiteX21-879" fmla="*/ 653528 w 1306267"/>
                  <a:gd name="connsiteY21-880" fmla="*/ 0 h 1424419"/>
                  <a:gd name="connsiteX0-881" fmla="*/ 653528 w 1306267"/>
                  <a:gd name="connsiteY0-882" fmla="*/ 0 h 1424419"/>
                  <a:gd name="connsiteX1-883" fmla="*/ 757287 w 1306267"/>
                  <a:gd name="connsiteY1-884" fmla="*/ 32444 h 1424419"/>
                  <a:gd name="connsiteX2-885" fmla="*/ 1206876 w 1306267"/>
                  <a:gd name="connsiteY2-886" fmla="*/ 284945 h 1424419"/>
                  <a:gd name="connsiteX3-887" fmla="*/ 1237706 w 1306267"/>
                  <a:gd name="connsiteY3-888" fmla="*/ 306775 h 1424419"/>
                  <a:gd name="connsiteX4-889" fmla="*/ 1301712 w 1306267"/>
                  <a:gd name="connsiteY4-890" fmla="*/ 442384 h 1424419"/>
                  <a:gd name="connsiteX5-891" fmla="*/ 1303099 w 1306267"/>
                  <a:gd name="connsiteY5-892" fmla="*/ 495558 h 1424419"/>
                  <a:gd name="connsiteX6-893" fmla="*/ 1303099 w 1306267"/>
                  <a:gd name="connsiteY6-894" fmla="*/ 952393 h 1424419"/>
                  <a:gd name="connsiteX7-895" fmla="*/ 1305306 w 1306267"/>
                  <a:gd name="connsiteY7-896" fmla="*/ 990115 h 1424419"/>
                  <a:gd name="connsiteX8-897" fmla="*/ 1255800 w 1306267"/>
                  <a:gd name="connsiteY8-898" fmla="*/ 1142552 h 1424419"/>
                  <a:gd name="connsiteX9-899" fmla="*/ 1172881 w 1306267"/>
                  <a:gd name="connsiteY9-900" fmla="*/ 1179342 h 1424419"/>
                  <a:gd name="connsiteX10-901" fmla="*/ 792288 w 1306267"/>
                  <a:gd name="connsiteY10-902" fmla="*/ 1385653 h 1424419"/>
                  <a:gd name="connsiteX11-903" fmla="*/ 522686 w 1306267"/>
                  <a:gd name="connsiteY11-904" fmla="*/ 1384922 h 1424419"/>
                  <a:gd name="connsiteX12-905" fmla="*/ 90241 w 1306267"/>
                  <a:gd name="connsiteY12-906" fmla="*/ 1150634 h 1424419"/>
                  <a:gd name="connsiteX13-907" fmla="*/ 55672 w 1306267"/>
                  <a:gd name="connsiteY13-908" fmla="*/ 1124403 h 1424419"/>
                  <a:gd name="connsiteX14-909" fmla="*/ 667 w 1306267"/>
                  <a:gd name="connsiteY14-910" fmla="*/ 999105 h 1424419"/>
                  <a:gd name="connsiteX15-911" fmla="*/ 0 w 1306267"/>
                  <a:gd name="connsiteY15-912" fmla="*/ 972364 h 1424419"/>
                  <a:gd name="connsiteX16-913" fmla="*/ 2496 w 1306267"/>
                  <a:gd name="connsiteY16-914" fmla="*/ 463106 h 1424419"/>
                  <a:gd name="connsiteX17-915" fmla="*/ 2458 w 1306267"/>
                  <a:gd name="connsiteY17-916" fmla="*/ 429563 h 1424419"/>
                  <a:gd name="connsiteX18-917" fmla="*/ 75248 w 1306267"/>
                  <a:gd name="connsiteY18-918" fmla="*/ 303202 h 1424419"/>
                  <a:gd name="connsiteX19-919" fmla="*/ 106293 w 1306267"/>
                  <a:gd name="connsiteY19-920" fmla="*/ 282597 h 1424419"/>
                  <a:gd name="connsiteX20-921" fmla="*/ 541533 w 1306267"/>
                  <a:gd name="connsiteY20-922" fmla="*/ 38110 h 1424419"/>
                  <a:gd name="connsiteX21-923" fmla="*/ 653528 w 1306267"/>
                  <a:gd name="connsiteY21-924" fmla="*/ 0 h 1424419"/>
                  <a:gd name="connsiteX0-925" fmla="*/ 653528 w 1306267"/>
                  <a:gd name="connsiteY0-926" fmla="*/ 0 h 1424419"/>
                  <a:gd name="connsiteX1-927" fmla="*/ 757287 w 1306267"/>
                  <a:gd name="connsiteY1-928" fmla="*/ 32444 h 1424419"/>
                  <a:gd name="connsiteX2-929" fmla="*/ 1206876 w 1306267"/>
                  <a:gd name="connsiteY2-930" fmla="*/ 284945 h 1424419"/>
                  <a:gd name="connsiteX3-931" fmla="*/ 1237706 w 1306267"/>
                  <a:gd name="connsiteY3-932" fmla="*/ 306775 h 1424419"/>
                  <a:gd name="connsiteX4-933" fmla="*/ 1301712 w 1306267"/>
                  <a:gd name="connsiteY4-934" fmla="*/ 442384 h 1424419"/>
                  <a:gd name="connsiteX5-935" fmla="*/ 1303099 w 1306267"/>
                  <a:gd name="connsiteY5-936" fmla="*/ 495558 h 1424419"/>
                  <a:gd name="connsiteX6-937" fmla="*/ 1303099 w 1306267"/>
                  <a:gd name="connsiteY6-938" fmla="*/ 952393 h 1424419"/>
                  <a:gd name="connsiteX7-939" fmla="*/ 1305306 w 1306267"/>
                  <a:gd name="connsiteY7-940" fmla="*/ 990115 h 1424419"/>
                  <a:gd name="connsiteX8-941" fmla="*/ 1255800 w 1306267"/>
                  <a:gd name="connsiteY8-942" fmla="*/ 1142552 h 1424419"/>
                  <a:gd name="connsiteX9-943" fmla="*/ 1172881 w 1306267"/>
                  <a:gd name="connsiteY9-944" fmla="*/ 1179342 h 1424419"/>
                  <a:gd name="connsiteX10-945" fmla="*/ 792288 w 1306267"/>
                  <a:gd name="connsiteY10-946" fmla="*/ 1385653 h 1424419"/>
                  <a:gd name="connsiteX11-947" fmla="*/ 522686 w 1306267"/>
                  <a:gd name="connsiteY11-948" fmla="*/ 1384922 h 1424419"/>
                  <a:gd name="connsiteX12-949" fmla="*/ 90241 w 1306267"/>
                  <a:gd name="connsiteY12-950" fmla="*/ 1150634 h 1424419"/>
                  <a:gd name="connsiteX13-951" fmla="*/ 55672 w 1306267"/>
                  <a:gd name="connsiteY13-952" fmla="*/ 1124403 h 1424419"/>
                  <a:gd name="connsiteX14-953" fmla="*/ 667 w 1306267"/>
                  <a:gd name="connsiteY14-954" fmla="*/ 999105 h 1424419"/>
                  <a:gd name="connsiteX15-955" fmla="*/ 0 w 1306267"/>
                  <a:gd name="connsiteY15-956" fmla="*/ 972364 h 1424419"/>
                  <a:gd name="connsiteX16-957" fmla="*/ 2496 w 1306267"/>
                  <a:gd name="connsiteY16-958" fmla="*/ 463106 h 1424419"/>
                  <a:gd name="connsiteX17-959" fmla="*/ 2458 w 1306267"/>
                  <a:gd name="connsiteY17-960" fmla="*/ 429563 h 1424419"/>
                  <a:gd name="connsiteX18-961" fmla="*/ 75248 w 1306267"/>
                  <a:gd name="connsiteY18-962" fmla="*/ 303202 h 1424419"/>
                  <a:gd name="connsiteX19-963" fmla="*/ 106293 w 1306267"/>
                  <a:gd name="connsiteY19-964" fmla="*/ 282597 h 1424419"/>
                  <a:gd name="connsiteX20-965" fmla="*/ 541533 w 1306267"/>
                  <a:gd name="connsiteY20-966" fmla="*/ 38110 h 1424419"/>
                  <a:gd name="connsiteX21-967" fmla="*/ 653528 w 1306267"/>
                  <a:gd name="connsiteY21-968" fmla="*/ 0 h 1424419"/>
                  <a:gd name="connsiteX0-969" fmla="*/ 653528 w 1306267"/>
                  <a:gd name="connsiteY0-970" fmla="*/ 0 h 1424419"/>
                  <a:gd name="connsiteX1-971" fmla="*/ 757287 w 1306267"/>
                  <a:gd name="connsiteY1-972" fmla="*/ 32444 h 1424419"/>
                  <a:gd name="connsiteX2-973" fmla="*/ 1206876 w 1306267"/>
                  <a:gd name="connsiteY2-974" fmla="*/ 284945 h 1424419"/>
                  <a:gd name="connsiteX3-975" fmla="*/ 1237706 w 1306267"/>
                  <a:gd name="connsiteY3-976" fmla="*/ 306775 h 1424419"/>
                  <a:gd name="connsiteX4-977" fmla="*/ 1301712 w 1306267"/>
                  <a:gd name="connsiteY4-978" fmla="*/ 442384 h 1424419"/>
                  <a:gd name="connsiteX5-979" fmla="*/ 1303099 w 1306267"/>
                  <a:gd name="connsiteY5-980" fmla="*/ 495558 h 1424419"/>
                  <a:gd name="connsiteX6-981" fmla="*/ 1303099 w 1306267"/>
                  <a:gd name="connsiteY6-982" fmla="*/ 952393 h 1424419"/>
                  <a:gd name="connsiteX7-983" fmla="*/ 1305306 w 1306267"/>
                  <a:gd name="connsiteY7-984" fmla="*/ 990115 h 1424419"/>
                  <a:gd name="connsiteX8-985" fmla="*/ 1255800 w 1306267"/>
                  <a:gd name="connsiteY8-986" fmla="*/ 1142552 h 1424419"/>
                  <a:gd name="connsiteX9-987" fmla="*/ 1172881 w 1306267"/>
                  <a:gd name="connsiteY9-988" fmla="*/ 1179342 h 1424419"/>
                  <a:gd name="connsiteX10-989" fmla="*/ 792288 w 1306267"/>
                  <a:gd name="connsiteY10-990" fmla="*/ 1385653 h 1424419"/>
                  <a:gd name="connsiteX11-991" fmla="*/ 522686 w 1306267"/>
                  <a:gd name="connsiteY11-992" fmla="*/ 1384922 h 1424419"/>
                  <a:gd name="connsiteX12-993" fmla="*/ 90241 w 1306267"/>
                  <a:gd name="connsiteY12-994" fmla="*/ 1150634 h 1424419"/>
                  <a:gd name="connsiteX13-995" fmla="*/ 55672 w 1306267"/>
                  <a:gd name="connsiteY13-996" fmla="*/ 1124403 h 1424419"/>
                  <a:gd name="connsiteX14-997" fmla="*/ 667 w 1306267"/>
                  <a:gd name="connsiteY14-998" fmla="*/ 999105 h 1424419"/>
                  <a:gd name="connsiteX15-999" fmla="*/ 0 w 1306267"/>
                  <a:gd name="connsiteY15-1000" fmla="*/ 972364 h 1424419"/>
                  <a:gd name="connsiteX16-1001" fmla="*/ 2496 w 1306267"/>
                  <a:gd name="connsiteY16-1002" fmla="*/ 463106 h 1424419"/>
                  <a:gd name="connsiteX17-1003" fmla="*/ 2458 w 1306267"/>
                  <a:gd name="connsiteY17-1004" fmla="*/ 429563 h 1424419"/>
                  <a:gd name="connsiteX18-1005" fmla="*/ 75248 w 1306267"/>
                  <a:gd name="connsiteY18-1006" fmla="*/ 303202 h 1424419"/>
                  <a:gd name="connsiteX19-1007" fmla="*/ 106293 w 1306267"/>
                  <a:gd name="connsiteY19-1008" fmla="*/ 282597 h 1424419"/>
                  <a:gd name="connsiteX20-1009" fmla="*/ 541533 w 1306267"/>
                  <a:gd name="connsiteY20-1010" fmla="*/ 38110 h 1424419"/>
                  <a:gd name="connsiteX21-1011" fmla="*/ 653528 w 1306267"/>
                  <a:gd name="connsiteY21-1012" fmla="*/ 0 h 1424419"/>
                  <a:gd name="connsiteX0-1013" fmla="*/ 653528 w 1306267"/>
                  <a:gd name="connsiteY0-1014" fmla="*/ 0 h 1424419"/>
                  <a:gd name="connsiteX1-1015" fmla="*/ 757287 w 1306267"/>
                  <a:gd name="connsiteY1-1016" fmla="*/ 32444 h 1424419"/>
                  <a:gd name="connsiteX2-1017" fmla="*/ 1206876 w 1306267"/>
                  <a:gd name="connsiteY2-1018" fmla="*/ 284945 h 1424419"/>
                  <a:gd name="connsiteX3-1019" fmla="*/ 1237706 w 1306267"/>
                  <a:gd name="connsiteY3-1020" fmla="*/ 306775 h 1424419"/>
                  <a:gd name="connsiteX4-1021" fmla="*/ 1301712 w 1306267"/>
                  <a:gd name="connsiteY4-1022" fmla="*/ 442384 h 1424419"/>
                  <a:gd name="connsiteX5-1023" fmla="*/ 1303099 w 1306267"/>
                  <a:gd name="connsiteY5-1024" fmla="*/ 495558 h 1424419"/>
                  <a:gd name="connsiteX6-1025" fmla="*/ 1303099 w 1306267"/>
                  <a:gd name="connsiteY6-1026" fmla="*/ 952393 h 1424419"/>
                  <a:gd name="connsiteX7-1027" fmla="*/ 1305306 w 1306267"/>
                  <a:gd name="connsiteY7-1028" fmla="*/ 990115 h 1424419"/>
                  <a:gd name="connsiteX8-1029" fmla="*/ 1255800 w 1306267"/>
                  <a:gd name="connsiteY8-1030" fmla="*/ 1142552 h 1424419"/>
                  <a:gd name="connsiteX9-1031" fmla="*/ 1172881 w 1306267"/>
                  <a:gd name="connsiteY9-1032" fmla="*/ 1179342 h 1424419"/>
                  <a:gd name="connsiteX10-1033" fmla="*/ 792288 w 1306267"/>
                  <a:gd name="connsiteY10-1034" fmla="*/ 1385653 h 1424419"/>
                  <a:gd name="connsiteX11-1035" fmla="*/ 522686 w 1306267"/>
                  <a:gd name="connsiteY11-1036" fmla="*/ 1384922 h 1424419"/>
                  <a:gd name="connsiteX12-1037" fmla="*/ 90241 w 1306267"/>
                  <a:gd name="connsiteY12-1038" fmla="*/ 1150634 h 1424419"/>
                  <a:gd name="connsiteX13-1039" fmla="*/ 55672 w 1306267"/>
                  <a:gd name="connsiteY13-1040" fmla="*/ 1124403 h 1424419"/>
                  <a:gd name="connsiteX14-1041" fmla="*/ 667 w 1306267"/>
                  <a:gd name="connsiteY14-1042" fmla="*/ 999105 h 1424419"/>
                  <a:gd name="connsiteX15-1043" fmla="*/ 0 w 1306267"/>
                  <a:gd name="connsiteY15-1044" fmla="*/ 972364 h 1424419"/>
                  <a:gd name="connsiteX16-1045" fmla="*/ 2496 w 1306267"/>
                  <a:gd name="connsiteY16-1046" fmla="*/ 463106 h 1424419"/>
                  <a:gd name="connsiteX17-1047" fmla="*/ 2458 w 1306267"/>
                  <a:gd name="connsiteY17-1048" fmla="*/ 429563 h 1424419"/>
                  <a:gd name="connsiteX18-1049" fmla="*/ 75248 w 1306267"/>
                  <a:gd name="connsiteY18-1050" fmla="*/ 303202 h 1424419"/>
                  <a:gd name="connsiteX19-1051" fmla="*/ 106293 w 1306267"/>
                  <a:gd name="connsiteY19-1052" fmla="*/ 282597 h 1424419"/>
                  <a:gd name="connsiteX20-1053" fmla="*/ 541533 w 1306267"/>
                  <a:gd name="connsiteY20-1054" fmla="*/ 38110 h 1424419"/>
                  <a:gd name="connsiteX21-1055" fmla="*/ 653528 w 1306267"/>
                  <a:gd name="connsiteY21-1056" fmla="*/ 0 h 1424419"/>
                  <a:gd name="connsiteX0-1057" fmla="*/ 653528 w 1306267"/>
                  <a:gd name="connsiteY0-1058" fmla="*/ 0 h 1424419"/>
                  <a:gd name="connsiteX1-1059" fmla="*/ 757287 w 1306267"/>
                  <a:gd name="connsiteY1-1060" fmla="*/ 32444 h 1424419"/>
                  <a:gd name="connsiteX2-1061" fmla="*/ 1206876 w 1306267"/>
                  <a:gd name="connsiteY2-1062" fmla="*/ 284945 h 1424419"/>
                  <a:gd name="connsiteX3-1063" fmla="*/ 1237706 w 1306267"/>
                  <a:gd name="connsiteY3-1064" fmla="*/ 306775 h 1424419"/>
                  <a:gd name="connsiteX4-1065" fmla="*/ 1301712 w 1306267"/>
                  <a:gd name="connsiteY4-1066" fmla="*/ 442384 h 1424419"/>
                  <a:gd name="connsiteX5-1067" fmla="*/ 1303099 w 1306267"/>
                  <a:gd name="connsiteY5-1068" fmla="*/ 495558 h 1424419"/>
                  <a:gd name="connsiteX6-1069" fmla="*/ 1303099 w 1306267"/>
                  <a:gd name="connsiteY6-1070" fmla="*/ 952393 h 1424419"/>
                  <a:gd name="connsiteX7-1071" fmla="*/ 1305306 w 1306267"/>
                  <a:gd name="connsiteY7-1072" fmla="*/ 990115 h 1424419"/>
                  <a:gd name="connsiteX8-1073" fmla="*/ 1255800 w 1306267"/>
                  <a:gd name="connsiteY8-1074" fmla="*/ 1142552 h 1424419"/>
                  <a:gd name="connsiteX9-1075" fmla="*/ 1172881 w 1306267"/>
                  <a:gd name="connsiteY9-1076" fmla="*/ 1179342 h 1424419"/>
                  <a:gd name="connsiteX10-1077" fmla="*/ 792288 w 1306267"/>
                  <a:gd name="connsiteY10-1078" fmla="*/ 1385653 h 1424419"/>
                  <a:gd name="connsiteX11-1079" fmla="*/ 522686 w 1306267"/>
                  <a:gd name="connsiteY11-1080" fmla="*/ 1384922 h 1424419"/>
                  <a:gd name="connsiteX12-1081" fmla="*/ 90241 w 1306267"/>
                  <a:gd name="connsiteY12-1082" fmla="*/ 1150634 h 1424419"/>
                  <a:gd name="connsiteX13-1083" fmla="*/ 55672 w 1306267"/>
                  <a:gd name="connsiteY13-1084" fmla="*/ 1124403 h 1424419"/>
                  <a:gd name="connsiteX14-1085" fmla="*/ 667 w 1306267"/>
                  <a:gd name="connsiteY14-1086" fmla="*/ 999105 h 1424419"/>
                  <a:gd name="connsiteX15-1087" fmla="*/ 0 w 1306267"/>
                  <a:gd name="connsiteY15-1088" fmla="*/ 972364 h 1424419"/>
                  <a:gd name="connsiteX16-1089" fmla="*/ 2496 w 1306267"/>
                  <a:gd name="connsiteY16-1090" fmla="*/ 463106 h 1424419"/>
                  <a:gd name="connsiteX17-1091" fmla="*/ 2458 w 1306267"/>
                  <a:gd name="connsiteY17-1092" fmla="*/ 429563 h 1424419"/>
                  <a:gd name="connsiteX18-1093" fmla="*/ 75248 w 1306267"/>
                  <a:gd name="connsiteY18-1094" fmla="*/ 303202 h 1424419"/>
                  <a:gd name="connsiteX19-1095" fmla="*/ 106293 w 1306267"/>
                  <a:gd name="connsiteY19-1096" fmla="*/ 282597 h 1424419"/>
                  <a:gd name="connsiteX20-1097" fmla="*/ 541533 w 1306267"/>
                  <a:gd name="connsiteY20-1098" fmla="*/ 38110 h 1424419"/>
                  <a:gd name="connsiteX21-1099" fmla="*/ 653528 w 1306267"/>
                  <a:gd name="connsiteY21-1100" fmla="*/ 0 h 1424419"/>
                  <a:gd name="connsiteX0-1101" fmla="*/ 653528 w 1306267"/>
                  <a:gd name="connsiteY0-1102" fmla="*/ 0 h 1424419"/>
                  <a:gd name="connsiteX1-1103" fmla="*/ 757287 w 1306267"/>
                  <a:gd name="connsiteY1-1104" fmla="*/ 32444 h 1424419"/>
                  <a:gd name="connsiteX2-1105" fmla="*/ 1206876 w 1306267"/>
                  <a:gd name="connsiteY2-1106" fmla="*/ 284945 h 1424419"/>
                  <a:gd name="connsiteX3-1107" fmla="*/ 1237706 w 1306267"/>
                  <a:gd name="connsiteY3-1108" fmla="*/ 306775 h 1424419"/>
                  <a:gd name="connsiteX4-1109" fmla="*/ 1301712 w 1306267"/>
                  <a:gd name="connsiteY4-1110" fmla="*/ 442384 h 1424419"/>
                  <a:gd name="connsiteX5-1111" fmla="*/ 1303099 w 1306267"/>
                  <a:gd name="connsiteY5-1112" fmla="*/ 495558 h 1424419"/>
                  <a:gd name="connsiteX6-1113" fmla="*/ 1303099 w 1306267"/>
                  <a:gd name="connsiteY6-1114" fmla="*/ 952393 h 1424419"/>
                  <a:gd name="connsiteX7-1115" fmla="*/ 1305306 w 1306267"/>
                  <a:gd name="connsiteY7-1116" fmla="*/ 990115 h 1424419"/>
                  <a:gd name="connsiteX8-1117" fmla="*/ 1255800 w 1306267"/>
                  <a:gd name="connsiteY8-1118" fmla="*/ 1142552 h 1424419"/>
                  <a:gd name="connsiteX9-1119" fmla="*/ 1172881 w 1306267"/>
                  <a:gd name="connsiteY9-1120" fmla="*/ 1179342 h 1424419"/>
                  <a:gd name="connsiteX10-1121" fmla="*/ 792288 w 1306267"/>
                  <a:gd name="connsiteY10-1122" fmla="*/ 1385653 h 1424419"/>
                  <a:gd name="connsiteX11-1123" fmla="*/ 522686 w 1306267"/>
                  <a:gd name="connsiteY11-1124" fmla="*/ 1384922 h 1424419"/>
                  <a:gd name="connsiteX12-1125" fmla="*/ 90241 w 1306267"/>
                  <a:gd name="connsiteY12-1126" fmla="*/ 1150634 h 1424419"/>
                  <a:gd name="connsiteX13-1127" fmla="*/ 48904 w 1306267"/>
                  <a:gd name="connsiteY13-1128" fmla="*/ 1124403 h 1424419"/>
                  <a:gd name="connsiteX14-1129" fmla="*/ 667 w 1306267"/>
                  <a:gd name="connsiteY14-1130" fmla="*/ 999105 h 1424419"/>
                  <a:gd name="connsiteX15-1131" fmla="*/ 0 w 1306267"/>
                  <a:gd name="connsiteY15-1132" fmla="*/ 972364 h 1424419"/>
                  <a:gd name="connsiteX16-1133" fmla="*/ 2496 w 1306267"/>
                  <a:gd name="connsiteY16-1134" fmla="*/ 463106 h 1424419"/>
                  <a:gd name="connsiteX17-1135" fmla="*/ 2458 w 1306267"/>
                  <a:gd name="connsiteY17-1136" fmla="*/ 429563 h 1424419"/>
                  <a:gd name="connsiteX18-1137" fmla="*/ 75248 w 1306267"/>
                  <a:gd name="connsiteY18-1138" fmla="*/ 303202 h 1424419"/>
                  <a:gd name="connsiteX19-1139" fmla="*/ 106293 w 1306267"/>
                  <a:gd name="connsiteY19-1140" fmla="*/ 282597 h 1424419"/>
                  <a:gd name="connsiteX20-1141" fmla="*/ 541533 w 1306267"/>
                  <a:gd name="connsiteY20-1142" fmla="*/ 38110 h 1424419"/>
                  <a:gd name="connsiteX21-1143" fmla="*/ 653528 w 1306267"/>
                  <a:gd name="connsiteY21-1144" fmla="*/ 0 h 1424419"/>
                  <a:gd name="connsiteX0-1145" fmla="*/ 653528 w 1306267"/>
                  <a:gd name="connsiteY0-1146" fmla="*/ 0 h 1424419"/>
                  <a:gd name="connsiteX1-1147" fmla="*/ 757287 w 1306267"/>
                  <a:gd name="connsiteY1-1148" fmla="*/ 32444 h 1424419"/>
                  <a:gd name="connsiteX2-1149" fmla="*/ 1206876 w 1306267"/>
                  <a:gd name="connsiteY2-1150" fmla="*/ 284945 h 1424419"/>
                  <a:gd name="connsiteX3-1151" fmla="*/ 1237706 w 1306267"/>
                  <a:gd name="connsiteY3-1152" fmla="*/ 306775 h 1424419"/>
                  <a:gd name="connsiteX4-1153" fmla="*/ 1301712 w 1306267"/>
                  <a:gd name="connsiteY4-1154" fmla="*/ 442384 h 1424419"/>
                  <a:gd name="connsiteX5-1155" fmla="*/ 1303099 w 1306267"/>
                  <a:gd name="connsiteY5-1156" fmla="*/ 495558 h 1424419"/>
                  <a:gd name="connsiteX6-1157" fmla="*/ 1303099 w 1306267"/>
                  <a:gd name="connsiteY6-1158" fmla="*/ 952393 h 1424419"/>
                  <a:gd name="connsiteX7-1159" fmla="*/ 1305306 w 1306267"/>
                  <a:gd name="connsiteY7-1160" fmla="*/ 990115 h 1424419"/>
                  <a:gd name="connsiteX8-1161" fmla="*/ 1255800 w 1306267"/>
                  <a:gd name="connsiteY8-1162" fmla="*/ 1142552 h 1424419"/>
                  <a:gd name="connsiteX9-1163" fmla="*/ 1172881 w 1306267"/>
                  <a:gd name="connsiteY9-1164" fmla="*/ 1179342 h 1424419"/>
                  <a:gd name="connsiteX10-1165" fmla="*/ 792288 w 1306267"/>
                  <a:gd name="connsiteY10-1166" fmla="*/ 1385653 h 1424419"/>
                  <a:gd name="connsiteX11-1167" fmla="*/ 522686 w 1306267"/>
                  <a:gd name="connsiteY11-1168" fmla="*/ 1384922 h 1424419"/>
                  <a:gd name="connsiteX12-1169" fmla="*/ 90241 w 1306267"/>
                  <a:gd name="connsiteY12-1170" fmla="*/ 1150634 h 1424419"/>
                  <a:gd name="connsiteX13-1171" fmla="*/ 48904 w 1306267"/>
                  <a:gd name="connsiteY13-1172" fmla="*/ 1124403 h 1424419"/>
                  <a:gd name="connsiteX14-1173" fmla="*/ 667 w 1306267"/>
                  <a:gd name="connsiteY14-1174" fmla="*/ 999105 h 1424419"/>
                  <a:gd name="connsiteX15-1175" fmla="*/ 0 w 1306267"/>
                  <a:gd name="connsiteY15-1176" fmla="*/ 972364 h 1424419"/>
                  <a:gd name="connsiteX16-1177" fmla="*/ 2496 w 1306267"/>
                  <a:gd name="connsiteY16-1178" fmla="*/ 463106 h 1424419"/>
                  <a:gd name="connsiteX17-1179" fmla="*/ 2458 w 1306267"/>
                  <a:gd name="connsiteY17-1180" fmla="*/ 429563 h 1424419"/>
                  <a:gd name="connsiteX18-1181" fmla="*/ 75248 w 1306267"/>
                  <a:gd name="connsiteY18-1182" fmla="*/ 303202 h 1424419"/>
                  <a:gd name="connsiteX19-1183" fmla="*/ 106293 w 1306267"/>
                  <a:gd name="connsiteY19-1184" fmla="*/ 282597 h 1424419"/>
                  <a:gd name="connsiteX20-1185" fmla="*/ 541533 w 1306267"/>
                  <a:gd name="connsiteY20-1186" fmla="*/ 38110 h 1424419"/>
                  <a:gd name="connsiteX21-1187" fmla="*/ 653528 w 1306267"/>
                  <a:gd name="connsiteY21-1188" fmla="*/ 0 h 1424419"/>
                  <a:gd name="connsiteX0-1189" fmla="*/ 653528 w 1306267"/>
                  <a:gd name="connsiteY0-1190" fmla="*/ 0 h 1424419"/>
                  <a:gd name="connsiteX1-1191" fmla="*/ 757287 w 1306267"/>
                  <a:gd name="connsiteY1-1192" fmla="*/ 32444 h 1424419"/>
                  <a:gd name="connsiteX2-1193" fmla="*/ 1206876 w 1306267"/>
                  <a:gd name="connsiteY2-1194" fmla="*/ 284945 h 1424419"/>
                  <a:gd name="connsiteX3-1195" fmla="*/ 1237706 w 1306267"/>
                  <a:gd name="connsiteY3-1196" fmla="*/ 306775 h 1424419"/>
                  <a:gd name="connsiteX4-1197" fmla="*/ 1301712 w 1306267"/>
                  <a:gd name="connsiteY4-1198" fmla="*/ 442384 h 1424419"/>
                  <a:gd name="connsiteX5-1199" fmla="*/ 1303099 w 1306267"/>
                  <a:gd name="connsiteY5-1200" fmla="*/ 495558 h 1424419"/>
                  <a:gd name="connsiteX6-1201" fmla="*/ 1303099 w 1306267"/>
                  <a:gd name="connsiteY6-1202" fmla="*/ 952393 h 1424419"/>
                  <a:gd name="connsiteX7-1203" fmla="*/ 1305306 w 1306267"/>
                  <a:gd name="connsiteY7-1204" fmla="*/ 990115 h 1424419"/>
                  <a:gd name="connsiteX8-1205" fmla="*/ 1255800 w 1306267"/>
                  <a:gd name="connsiteY8-1206" fmla="*/ 1142552 h 1424419"/>
                  <a:gd name="connsiteX9-1207" fmla="*/ 1172881 w 1306267"/>
                  <a:gd name="connsiteY9-1208" fmla="*/ 1179342 h 1424419"/>
                  <a:gd name="connsiteX10-1209" fmla="*/ 792288 w 1306267"/>
                  <a:gd name="connsiteY10-1210" fmla="*/ 1385653 h 1424419"/>
                  <a:gd name="connsiteX11-1211" fmla="*/ 522686 w 1306267"/>
                  <a:gd name="connsiteY11-1212" fmla="*/ 1384922 h 1424419"/>
                  <a:gd name="connsiteX12-1213" fmla="*/ 90241 w 1306267"/>
                  <a:gd name="connsiteY12-1214" fmla="*/ 1150634 h 1424419"/>
                  <a:gd name="connsiteX13-1215" fmla="*/ 48904 w 1306267"/>
                  <a:gd name="connsiteY13-1216" fmla="*/ 1124403 h 1424419"/>
                  <a:gd name="connsiteX14-1217" fmla="*/ 667 w 1306267"/>
                  <a:gd name="connsiteY14-1218" fmla="*/ 999105 h 1424419"/>
                  <a:gd name="connsiteX15-1219" fmla="*/ 0 w 1306267"/>
                  <a:gd name="connsiteY15-1220" fmla="*/ 972364 h 1424419"/>
                  <a:gd name="connsiteX16-1221" fmla="*/ 2496 w 1306267"/>
                  <a:gd name="connsiteY16-1222" fmla="*/ 463106 h 1424419"/>
                  <a:gd name="connsiteX17-1223" fmla="*/ 2458 w 1306267"/>
                  <a:gd name="connsiteY17-1224" fmla="*/ 429563 h 1424419"/>
                  <a:gd name="connsiteX18-1225" fmla="*/ 75248 w 1306267"/>
                  <a:gd name="connsiteY18-1226" fmla="*/ 303202 h 1424419"/>
                  <a:gd name="connsiteX19-1227" fmla="*/ 106293 w 1306267"/>
                  <a:gd name="connsiteY19-1228" fmla="*/ 282597 h 1424419"/>
                  <a:gd name="connsiteX20-1229" fmla="*/ 541533 w 1306267"/>
                  <a:gd name="connsiteY20-1230" fmla="*/ 38110 h 1424419"/>
                  <a:gd name="connsiteX21-1231" fmla="*/ 653528 w 1306267"/>
                  <a:gd name="connsiteY21-1232" fmla="*/ 0 h 1424419"/>
                  <a:gd name="connsiteX0-1233" fmla="*/ 653528 w 1306267"/>
                  <a:gd name="connsiteY0-1234" fmla="*/ 0 h 1424419"/>
                  <a:gd name="connsiteX1-1235" fmla="*/ 757287 w 1306267"/>
                  <a:gd name="connsiteY1-1236" fmla="*/ 32444 h 1424419"/>
                  <a:gd name="connsiteX2-1237" fmla="*/ 1206876 w 1306267"/>
                  <a:gd name="connsiteY2-1238" fmla="*/ 284945 h 1424419"/>
                  <a:gd name="connsiteX3-1239" fmla="*/ 1237706 w 1306267"/>
                  <a:gd name="connsiteY3-1240" fmla="*/ 306775 h 1424419"/>
                  <a:gd name="connsiteX4-1241" fmla="*/ 1301712 w 1306267"/>
                  <a:gd name="connsiteY4-1242" fmla="*/ 442384 h 1424419"/>
                  <a:gd name="connsiteX5-1243" fmla="*/ 1303099 w 1306267"/>
                  <a:gd name="connsiteY5-1244" fmla="*/ 495558 h 1424419"/>
                  <a:gd name="connsiteX6-1245" fmla="*/ 1303099 w 1306267"/>
                  <a:gd name="connsiteY6-1246" fmla="*/ 952393 h 1424419"/>
                  <a:gd name="connsiteX7-1247" fmla="*/ 1305306 w 1306267"/>
                  <a:gd name="connsiteY7-1248" fmla="*/ 990115 h 1424419"/>
                  <a:gd name="connsiteX8-1249" fmla="*/ 1255800 w 1306267"/>
                  <a:gd name="connsiteY8-1250" fmla="*/ 1142552 h 1424419"/>
                  <a:gd name="connsiteX9-1251" fmla="*/ 1172881 w 1306267"/>
                  <a:gd name="connsiteY9-1252" fmla="*/ 1179342 h 1424419"/>
                  <a:gd name="connsiteX10-1253" fmla="*/ 792288 w 1306267"/>
                  <a:gd name="connsiteY10-1254" fmla="*/ 1385653 h 1424419"/>
                  <a:gd name="connsiteX11-1255" fmla="*/ 522686 w 1306267"/>
                  <a:gd name="connsiteY11-1256" fmla="*/ 1384922 h 1424419"/>
                  <a:gd name="connsiteX12-1257" fmla="*/ 90241 w 1306267"/>
                  <a:gd name="connsiteY12-1258" fmla="*/ 1150634 h 1424419"/>
                  <a:gd name="connsiteX13-1259" fmla="*/ 48904 w 1306267"/>
                  <a:gd name="connsiteY13-1260" fmla="*/ 1124403 h 1424419"/>
                  <a:gd name="connsiteX14-1261" fmla="*/ 667 w 1306267"/>
                  <a:gd name="connsiteY14-1262" fmla="*/ 999105 h 1424419"/>
                  <a:gd name="connsiteX15-1263" fmla="*/ 0 w 1306267"/>
                  <a:gd name="connsiteY15-1264" fmla="*/ 972364 h 1424419"/>
                  <a:gd name="connsiteX16-1265" fmla="*/ 2496 w 1306267"/>
                  <a:gd name="connsiteY16-1266" fmla="*/ 463106 h 1424419"/>
                  <a:gd name="connsiteX17-1267" fmla="*/ 2458 w 1306267"/>
                  <a:gd name="connsiteY17-1268" fmla="*/ 429563 h 1424419"/>
                  <a:gd name="connsiteX18-1269" fmla="*/ 75248 w 1306267"/>
                  <a:gd name="connsiteY18-1270" fmla="*/ 303202 h 1424419"/>
                  <a:gd name="connsiteX19-1271" fmla="*/ 106293 w 1306267"/>
                  <a:gd name="connsiteY19-1272" fmla="*/ 282597 h 1424419"/>
                  <a:gd name="connsiteX20-1273" fmla="*/ 541533 w 1306267"/>
                  <a:gd name="connsiteY20-1274" fmla="*/ 38110 h 1424419"/>
                  <a:gd name="connsiteX21-1275" fmla="*/ 653528 w 1306267"/>
                  <a:gd name="connsiteY21-1276" fmla="*/ 0 h 1424419"/>
                  <a:gd name="connsiteX0-1277" fmla="*/ 653528 w 1306267"/>
                  <a:gd name="connsiteY0-1278" fmla="*/ 0 h 1424419"/>
                  <a:gd name="connsiteX1-1279" fmla="*/ 757287 w 1306267"/>
                  <a:gd name="connsiteY1-1280" fmla="*/ 32444 h 1424419"/>
                  <a:gd name="connsiteX2-1281" fmla="*/ 1206876 w 1306267"/>
                  <a:gd name="connsiteY2-1282" fmla="*/ 284945 h 1424419"/>
                  <a:gd name="connsiteX3-1283" fmla="*/ 1237706 w 1306267"/>
                  <a:gd name="connsiteY3-1284" fmla="*/ 306775 h 1424419"/>
                  <a:gd name="connsiteX4-1285" fmla="*/ 1301712 w 1306267"/>
                  <a:gd name="connsiteY4-1286" fmla="*/ 442384 h 1424419"/>
                  <a:gd name="connsiteX5-1287" fmla="*/ 1303099 w 1306267"/>
                  <a:gd name="connsiteY5-1288" fmla="*/ 495558 h 1424419"/>
                  <a:gd name="connsiteX6-1289" fmla="*/ 1303099 w 1306267"/>
                  <a:gd name="connsiteY6-1290" fmla="*/ 952393 h 1424419"/>
                  <a:gd name="connsiteX7-1291" fmla="*/ 1305306 w 1306267"/>
                  <a:gd name="connsiteY7-1292" fmla="*/ 990115 h 1424419"/>
                  <a:gd name="connsiteX8-1293" fmla="*/ 1255800 w 1306267"/>
                  <a:gd name="connsiteY8-1294" fmla="*/ 1142552 h 1424419"/>
                  <a:gd name="connsiteX9-1295" fmla="*/ 1172881 w 1306267"/>
                  <a:gd name="connsiteY9-1296" fmla="*/ 1179342 h 1424419"/>
                  <a:gd name="connsiteX10-1297" fmla="*/ 792288 w 1306267"/>
                  <a:gd name="connsiteY10-1298" fmla="*/ 1385653 h 1424419"/>
                  <a:gd name="connsiteX11-1299" fmla="*/ 522686 w 1306267"/>
                  <a:gd name="connsiteY11-1300" fmla="*/ 1384922 h 1424419"/>
                  <a:gd name="connsiteX12-1301" fmla="*/ 97009 w 1306267"/>
                  <a:gd name="connsiteY12-1302" fmla="*/ 1161462 h 1424419"/>
                  <a:gd name="connsiteX13-1303" fmla="*/ 48904 w 1306267"/>
                  <a:gd name="connsiteY13-1304" fmla="*/ 1124403 h 1424419"/>
                  <a:gd name="connsiteX14-1305" fmla="*/ 667 w 1306267"/>
                  <a:gd name="connsiteY14-1306" fmla="*/ 999105 h 1424419"/>
                  <a:gd name="connsiteX15-1307" fmla="*/ 0 w 1306267"/>
                  <a:gd name="connsiteY15-1308" fmla="*/ 972364 h 1424419"/>
                  <a:gd name="connsiteX16-1309" fmla="*/ 2496 w 1306267"/>
                  <a:gd name="connsiteY16-1310" fmla="*/ 463106 h 1424419"/>
                  <a:gd name="connsiteX17-1311" fmla="*/ 2458 w 1306267"/>
                  <a:gd name="connsiteY17-1312" fmla="*/ 429563 h 1424419"/>
                  <a:gd name="connsiteX18-1313" fmla="*/ 75248 w 1306267"/>
                  <a:gd name="connsiteY18-1314" fmla="*/ 303202 h 1424419"/>
                  <a:gd name="connsiteX19-1315" fmla="*/ 106293 w 1306267"/>
                  <a:gd name="connsiteY19-1316" fmla="*/ 282597 h 1424419"/>
                  <a:gd name="connsiteX20-1317" fmla="*/ 541533 w 1306267"/>
                  <a:gd name="connsiteY20-1318" fmla="*/ 38110 h 1424419"/>
                  <a:gd name="connsiteX21-1319" fmla="*/ 653528 w 1306267"/>
                  <a:gd name="connsiteY21-1320" fmla="*/ 0 h 1424419"/>
                  <a:gd name="connsiteX0-1321" fmla="*/ 653528 w 1306267"/>
                  <a:gd name="connsiteY0-1322" fmla="*/ 0 h 1424419"/>
                  <a:gd name="connsiteX1-1323" fmla="*/ 757287 w 1306267"/>
                  <a:gd name="connsiteY1-1324" fmla="*/ 32444 h 1424419"/>
                  <a:gd name="connsiteX2-1325" fmla="*/ 1206876 w 1306267"/>
                  <a:gd name="connsiteY2-1326" fmla="*/ 284945 h 1424419"/>
                  <a:gd name="connsiteX3-1327" fmla="*/ 1237706 w 1306267"/>
                  <a:gd name="connsiteY3-1328" fmla="*/ 306775 h 1424419"/>
                  <a:gd name="connsiteX4-1329" fmla="*/ 1301712 w 1306267"/>
                  <a:gd name="connsiteY4-1330" fmla="*/ 442384 h 1424419"/>
                  <a:gd name="connsiteX5-1331" fmla="*/ 1303099 w 1306267"/>
                  <a:gd name="connsiteY5-1332" fmla="*/ 495558 h 1424419"/>
                  <a:gd name="connsiteX6-1333" fmla="*/ 1303099 w 1306267"/>
                  <a:gd name="connsiteY6-1334" fmla="*/ 952393 h 1424419"/>
                  <a:gd name="connsiteX7-1335" fmla="*/ 1305306 w 1306267"/>
                  <a:gd name="connsiteY7-1336" fmla="*/ 990115 h 1424419"/>
                  <a:gd name="connsiteX8-1337" fmla="*/ 1255800 w 1306267"/>
                  <a:gd name="connsiteY8-1338" fmla="*/ 1142552 h 1424419"/>
                  <a:gd name="connsiteX9-1339" fmla="*/ 1172881 w 1306267"/>
                  <a:gd name="connsiteY9-1340" fmla="*/ 1179342 h 1424419"/>
                  <a:gd name="connsiteX10-1341" fmla="*/ 792288 w 1306267"/>
                  <a:gd name="connsiteY10-1342" fmla="*/ 1385653 h 1424419"/>
                  <a:gd name="connsiteX11-1343" fmla="*/ 522686 w 1306267"/>
                  <a:gd name="connsiteY11-1344" fmla="*/ 1384922 h 1424419"/>
                  <a:gd name="connsiteX12-1345" fmla="*/ 97009 w 1306267"/>
                  <a:gd name="connsiteY12-1346" fmla="*/ 1161462 h 1424419"/>
                  <a:gd name="connsiteX13-1347" fmla="*/ 48904 w 1306267"/>
                  <a:gd name="connsiteY13-1348" fmla="*/ 1124403 h 1424419"/>
                  <a:gd name="connsiteX14-1349" fmla="*/ 667 w 1306267"/>
                  <a:gd name="connsiteY14-1350" fmla="*/ 999105 h 1424419"/>
                  <a:gd name="connsiteX15-1351" fmla="*/ 0 w 1306267"/>
                  <a:gd name="connsiteY15-1352" fmla="*/ 972364 h 1424419"/>
                  <a:gd name="connsiteX16-1353" fmla="*/ 2496 w 1306267"/>
                  <a:gd name="connsiteY16-1354" fmla="*/ 463106 h 1424419"/>
                  <a:gd name="connsiteX17-1355" fmla="*/ 2458 w 1306267"/>
                  <a:gd name="connsiteY17-1356" fmla="*/ 429563 h 1424419"/>
                  <a:gd name="connsiteX18-1357" fmla="*/ 75248 w 1306267"/>
                  <a:gd name="connsiteY18-1358" fmla="*/ 303202 h 1424419"/>
                  <a:gd name="connsiteX19-1359" fmla="*/ 106293 w 1306267"/>
                  <a:gd name="connsiteY19-1360" fmla="*/ 282597 h 1424419"/>
                  <a:gd name="connsiteX20-1361" fmla="*/ 541533 w 1306267"/>
                  <a:gd name="connsiteY20-1362" fmla="*/ 38110 h 1424419"/>
                  <a:gd name="connsiteX21-1363" fmla="*/ 653528 w 1306267"/>
                  <a:gd name="connsiteY21-1364" fmla="*/ 0 h 1424419"/>
                  <a:gd name="connsiteX0-1365" fmla="*/ 653528 w 1306267"/>
                  <a:gd name="connsiteY0-1366" fmla="*/ 0 h 1424419"/>
                  <a:gd name="connsiteX1-1367" fmla="*/ 757287 w 1306267"/>
                  <a:gd name="connsiteY1-1368" fmla="*/ 32444 h 1424419"/>
                  <a:gd name="connsiteX2-1369" fmla="*/ 1206876 w 1306267"/>
                  <a:gd name="connsiteY2-1370" fmla="*/ 284945 h 1424419"/>
                  <a:gd name="connsiteX3-1371" fmla="*/ 1237706 w 1306267"/>
                  <a:gd name="connsiteY3-1372" fmla="*/ 306775 h 1424419"/>
                  <a:gd name="connsiteX4-1373" fmla="*/ 1301712 w 1306267"/>
                  <a:gd name="connsiteY4-1374" fmla="*/ 442384 h 1424419"/>
                  <a:gd name="connsiteX5-1375" fmla="*/ 1303099 w 1306267"/>
                  <a:gd name="connsiteY5-1376" fmla="*/ 495558 h 1424419"/>
                  <a:gd name="connsiteX6-1377" fmla="*/ 1303099 w 1306267"/>
                  <a:gd name="connsiteY6-1378" fmla="*/ 952393 h 1424419"/>
                  <a:gd name="connsiteX7-1379" fmla="*/ 1305306 w 1306267"/>
                  <a:gd name="connsiteY7-1380" fmla="*/ 990115 h 1424419"/>
                  <a:gd name="connsiteX8-1381" fmla="*/ 1255800 w 1306267"/>
                  <a:gd name="connsiteY8-1382" fmla="*/ 1142552 h 1424419"/>
                  <a:gd name="connsiteX9-1383" fmla="*/ 1172881 w 1306267"/>
                  <a:gd name="connsiteY9-1384" fmla="*/ 1179342 h 1424419"/>
                  <a:gd name="connsiteX10-1385" fmla="*/ 792288 w 1306267"/>
                  <a:gd name="connsiteY10-1386" fmla="*/ 1385653 h 1424419"/>
                  <a:gd name="connsiteX11-1387" fmla="*/ 522686 w 1306267"/>
                  <a:gd name="connsiteY11-1388" fmla="*/ 1384922 h 1424419"/>
                  <a:gd name="connsiteX12-1389" fmla="*/ 97009 w 1306267"/>
                  <a:gd name="connsiteY12-1390" fmla="*/ 1161462 h 1424419"/>
                  <a:gd name="connsiteX13-1391" fmla="*/ 44843 w 1306267"/>
                  <a:gd name="connsiteY13-1392" fmla="*/ 1118989 h 1424419"/>
                  <a:gd name="connsiteX14-1393" fmla="*/ 667 w 1306267"/>
                  <a:gd name="connsiteY14-1394" fmla="*/ 999105 h 1424419"/>
                  <a:gd name="connsiteX15-1395" fmla="*/ 0 w 1306267"/>
                  <a:gd name="connsiteY15-1396" fmla="*/ 972364 h 1424419"/>
                  <a:gd name="connsiteX16-1397" fmla="*/ 2496 w 1306267"/>
                  <a:gd name="connsiteY16-1398" fmla="*/ 463106 h 1424419"/>
                  <a:gd name="connsiteX17-1399" fmla="*/ 2458 w 1306267"/>
                  <a:gd name="connsiteY17-1400" fmla="*/ 429563 h 1424419"/>
                  <a:gd name="connsiteX18-1401" fmla="*/ 75248 w 1306267"/>
                  <a:gd name="connsiteY18-1402" fmla="*/ 303202 h 1424419"/>
                  <a:gd name="connsiteX19-1403" fmla="*/ 106293 w 1306267"/>
                  <a:gd name="connsiteY19-1404" fmla="*/ 282597 h 1424419"/>
                  <a:gd name="connsiteX20-1405" fmla="*/ 541533 w 1306267"/>
                  <a:gd name="connsiteY20-1406" fmla="*/ 38110 h 1424419"/>
                  <a:gd name="connsiteX21-1407" fmla="*/ 653528 w 1306267"/>
                  <a:gd name="connsiteY21-1408" fmla="*/ 0 h 1424419"/>
                  <a:gd name="connsiteX0-1409" fmla="*/ 653528 w 1306267"/>
                  <a:gd name="connsiteY0-1410" fmla="*/ 0 h 1424419"/>
                  <a:gd name="connsiteX1-1411" fmla="*/ 757287 w 1306267"/>
                  <a:gd name="connsiteY1-1412" fmla="*/ 32444 h 1424419"/>
                  <a:gd name="connsiteX2-1413" fmla="*/ 1206876 w 1306267"/>
                  <a:gd name="connsiteY2-1414" fmla="*/ 284945 h 1424419"/>
                  <a:gd name="connsiteX3-1415" fmla="*/ 1237706 w 1306267"/>
                  <a:gd name="connsiteY3-1416" fmla="*/ 306775 h 1424419"/>
                  <a:gd name="connsiteX4-1417" fmla="*/ 1301712 w 1306267"/>
                  <a:gd name="connsiteY4-1418" fmla="*/ 442384 h 1424419"/>
                  <a:gd name="connsiteX5-1419" fmla="*/ 1303099 w 1306267"/>
                  <a:gd name="connsiteY5-1420" fmla="*/ 495558 h 1424419"/>
                  <a:gd name="connsiteX6-1421" fmla="*/ 1303099 w 1306267"/>
                  <a:gd name="connsiteY6-1422" fmla="*/ 952393 h 1424419"/>
                  <a:gd name="connsiteX7-1423" fmla="*/ 1305306 w 1306267"/>
                  <a:gd name="connsiteY7-1424" fmla="*/ 990115 h 1424419"/>
                  <a:gd name="connsiteX8-1425" fmla="*/ 1255800 w 1306267"/>
                  <a:gd name="connsiteY8-1426" fmla="*/ 1142552 h 1424419"/>
                  <a:gd name="connsiteX9-1427" fmla="*/ 1172881 w 1306267"/>
                  <a:gd name="connsiteY9-1428" fmla="*/ 1179342 h 1424419"/>
                  <a:gd name="connsiteX10-1429" fmla="*/ 792288 w 1306267"/>
                  <a:gd name="connsiteY10-1430" fmla="*/ 1385653 h 1424419"/>
                  <a:gd name="connsiteX11-1431" fmla="*/ 522686 w 1306267"/>
                  <a:gd name="connsiteY11-1432" fmla="*/ 1384922 h 1424419"/>
                  <a:gd name="connsiteX12-1433" fmla="*/ 97009 w 1306267"/>
                  <a:gd name="connsiteY12-1434" fmla="*/ 1161462 h 1424419"/>
                  <a:gd name="connsiteX13-1435" fmla="*/ 44843 w 1306267"/>
                  <a:gd name="connsiteY13-1436" fmla="*/ 1118989 h 1424419"/>
                  <a:gd name="connsiteX14-1437" fmla="*/ 667 w 1306267"/>
                  <a:gd name="connsiteY14-1438" fmla="*/ 999105 h 1424419"/>
                  <a:gd name="connsiteX15-1439" fmla="*/ 0 w 1306267"/>
                  <a:gd name="connsiteY15-1440" fmla="*/ 972364 h 1424419"/>
                  <a:gd name="connsiteX16-1441" fmla="*/ 2496 w 1306267"/>
                  <a:gd name="connsiteY16-1442" fmla="*/ 463106 h 1424419"/>
                  <a:gd name="connsiteX17-1443" fmla="*/ 2458 w 1306267"/>
                  <a:gd name="connsiteY17-1444" fmla="*/ 429563 h 1424419"/>
                  <a:gd name="connsiteX18-1445" fmla="*/ 75248 w 1306267"/>
                  <a:gd name="connsiteY18-1446" fmla="*/ 303202 h 1424419"/>
                  <a:gd name="connsiteX19-1447" fmla="*/ 106293 w 1306267"/>
                  <a:gd name="connsiteY19-1448" fmla="*/ 282597 h 1424419"/>
                  <a:gd name="connsiteX20-1449" fmla="*/ 541533 w 1306267"/>
                  <a:gd name="connsiteY20-1450" fmla="*/ 38110 h 1424419"/>
                  <a:gd name="connsiteX21-1451" fmla="*/ 653528 w 1306267"/>
                  <a:gd name="connsiteY21-1452" fmla="*/ 0 h 1424419"/>
                  <a:gd name="connsiteX0-1453" fmla="*/ 653528 w 1306267"/>
                  <a:gd name="connsiteY0-1454" fmla="*/ 0 h 1424419"/>
                  <a:gd name="connsiteX1-1455" fmla="*/ 757287 w 1306267"/>
                  <a:gd name="connsiteY1-1456" fmla="*/ 32444 h 1424419"/>
                  <a:gd name="connsiteX2-1457" fmla="*/ 1206876 w 1306267"/>
                  <a:gd name="connsiteY2-1458" fmla="*/ 284945 h 1424419"/>
                  <a:gd name="connsiteX3-1459" fmla="*/ 1237706 w 1306267"/>
                  <a:gd name="connsiteY3-1460" fmla="*/ 306775 h 1424419"/>
                  <a:gd name="connsiteX4-1461" fmla="*/ 1301712 w 1306267"/>
                  <a:gd name="connsiteY4-1462" fmla="*/ 442384 h 1424419"/>
                  <a:gd name="connsiteX5-1463" fmla="*/ 1303099 w 1306267"/>
                  <a:gd name="connsiteY5-1464" fmla="*/ 495558 h 1424419"/>
                  <a:gd name="connsiteX6-1465" fmla="*/ 1303099 w 1306267"/>
                  <a:gd name="connsiteY6-1466" fmla="*/ 952393 h 1424419"/>
                  <a:gd name="connsiteX7-1467" fmla="*/ 1305306 w 1306267"/>
                  <a:gd name="connsiteY7-1468" fmla="*/ 990115 h 1424419"/>
                  <a:gd name="connsiteX8-1469" fmla="*/ 1255800 w 1306267"/>
                  <a:gd name="connsiteY8-1470" fmla="*/ 1142552 h 1424419"/>
                  <a:gd name="connsiteX9-1471" fmla="*/ 1172881 w 1306267"/>
                  <a:gd name="connsiteY9-1472" fmla="*/ 1179342 h 1424419"/>
                  <a:gd name="connsiteX10-1473" fmla="*/ 792288 w 1306267"/>
                  <a:gd name="connsiteY10-1474" fmla="*/ 1385653 h 1424419"/>
                  <a:gd name="connsiteX11-1475" fmla="*/ 522686 w 1306267"/>
                  <a:gd name="connsiteY11-1476" fmla="*/ 1384922 h 1424419"/>
                  <a:gd name="connsiteX12-1477" fmla="*/ 97009 w 1306267"/>
                  <a:gd name="connsiteY12-1478" fmla="*/ 1161462 h 1424419"/>
                  <a:gd name="connsiteX13-1479" fmla="*/ 44843 w 1306267"/>
                  <a:gd name="connsiteY13-1480" fmla="*/ 1118989 h 1424419"/>
                  <a:gd name="connsiteX14-1481" fmla="*/ 667 w 1306267"/>
                  <a:gd name="connsiteY14-1482" fmla="*/ 999105 h 1424419"/>
                  <a:gd name="connsiteX15-1483" fmla="*/ 0 w 1306267"/>
                  <a:gd name="connsiteY15-1484" fmla="*/ 972364 h 1424419"/>
                  <a:gd name="connsiteX16-1485" fmla="*/ 2496 w 1306267"/>
                  <a:gd name="connsiteY16-1486" fmla="*/ 463106 h 1424419"/>
                  <a:gd name="connsiteX17-1487" fmla="*/ 2458 w 1306267"/>
                  <a:gd name="connsiteY17-1488" fmla="*/ 429563 h 1424419"/>
                  <a:gd name="connsiteX18-1489" fmla="*/ 75248 w 1306267"/>
                  <a:gd name="connsiteY18-1490" fmla="*/ 303202 h 1424419"/>
                  <a:gd name="connsiteX19-1491" fmla="*/ 106293 w 1306267"/>
                  <a:gd name="connsiteY19-1492" fmla="*/ 282597 h 1424419"/>
                  <a:gd name="connsiteX20-1493" fmla="*/ 541533 w 1306267"/>
                  <a:gd name="connsiteY20-1494" fmla="*/ 38110 h 1424419"/>
                  <a:gd name="connsiteX21-1495" fmla="*/ 653528 w 1306267"/>
                  <a:gd name="connsiteY21-1496" fmla="*/ 0 h 1424419"/>
                  <a:gd name="connsiteX0-1497" fmla="*/ 653528 w 1306267"/>
                  <a:gd name="connsiteY0-1498" fmla="*/ 0 h 1424419"/>
                  <a:gd name="connsiteX1-1499" fmla="*/ 757287 w 1306267"/>
                  <a:gd name="connsiteY1-1500" fmla="*/ 32444 h 1424419"/>
                  <a:gd name="connsiteX2-1501" fmla="*/ 1206876 w 1306267"/>
                  <a:gd name="connsiteY2-1502" fmla="*/ 284945 h 1424419"/>
                  <a:gd name="connsiteX3-1503" fmla="*/ 1237706 w 1306267"/>
                  <a:gd name="connsiteY3-1504" fmla="*/ 306775 h 1424419"/>
                  <a:gd name="connsiteX4-1505" fmla="*/ 1301712 w 1306267"/>
                  <a:gd name="connsiteY4-1506" fmla="*/ 442384 h 1424419"/>
                  <a:gd name="connsiteX5-1507" fmla="*/ 1303099 w 1306267"/>
                  <a:gd name="connsiteY5-1508" fmla="*/ 495558 h 1424419"/>
                  <a:gd name="connsiteX6-1509" fmla="*/ 1303099 w 1306267"/>
                  <a:gd name="connsiteY6-1510" fmla="*/ 952393 h 1424419"/>
                  <a:gd name="connsiteX7-1511" fmla="*/ 1305306 w 1306267"/>
                  <a:gd name="connsiteY7-1512" fmla="*/ 990115 h 1424419"/>
                  <a:gd name="connsiteX8-1513" fmla="*/ 1255800 w 1306267"/>
                  <a:gd name="connsiteY8-1514" fmla="*/ 1142552 h 1424419"/>
                  <a:gd name="connsiteX9-1515" fmla="*/ 1172881 w 1306267"/>
                  <a:gd name="connsiteY9-1516" fmla="*/ 1179342 h 1424419"/>
                  <a:gd name="connsiteX10-1517" fmla="*/ 792288 w 1306267"/>
                  <a:gd name="connsiteY10-1518" fmla="*/ 1385653 h 1424419"/>
                  <a:gd name="connsiteX11-1519" fmla="*/ 522686 w 1306267"/>
                  <a:gd name="connsiteY11-1520" fmla="*/ 1384922 h 1424419"/>
                  <a:gd name="connsiteX12-1521" fmla="*/ 94302 w 1306267"/>
                  <a:gd name="connsiteY12-1522" fmla="*/ 1158755 h 1424419"/>
                  <a:gd name="connsiteX13-1523" fmla="*/ 44843 w 1306267"/>
                  <a:gd name="connsiteY13-1524" fmla="*/ 1118989 h 1424419"/>
                  <a:gd name="connsiteX14-1525" fmla="*/ 667 w 1306267"/>
                  <a:gd name="connsiteY14-1526" fmla="*/ 999105 h 1424419"/>
                  <a:gd name="connsiteX15-1527" fmla="*/ 0 w 1306267"/>
                  <a:gd name="connsiteY15-1528" fmla="*/ 972364 h 1424419"/>
                  <a:gd name="connsiteX16-1529" fmla="*/ 2496 w 1306267"/>
                  <a:gd name="connsiteY16-1530" fmla="*/ 463106 h 1424419"/>
                  <a:gd name="connsiteX17-1531" fmla="*/ 2458 w 1306267"/>
                  <a:gd name="connsiteY17-1532" fmla="*/ 429563 h 1424419"/>
                  <a:gd name="connsiteX18-1533" fmla="*/ 75248 w 1306267"/>
                  <a:gd name="connsiteY18-1534" fmla="*/ 303202 h 1424419"/>
                  <a:gd name="connsiteX19-1535" fmla="*/ 106293 w 1306267"/>
                  <a:gd name="connsiteY19-1536" fmla="*/ 282597 h 1424419"/>
                  <a:gd name="connsiteX20-1537" fmla="*/ 541533 w 1306267"/>
                  <a:gd name="connsiteY20-1538" fmla="*/ 38110 h 1424419"/>
                  <a:gd name="connsiteX21-1539" fmla="*/ 653528 w 1306267"/>
                  <a:gd name="connsiteY21-1540" fmla="*/ 0 h 1424419"/>
                  <a:gd name="connsiteX0-1541" fmla="*/ 653528 w 1306267"/>
                  <a:gd name="connsiteY0-1542" fmla="*/ 0 h 1424419"/>
                  <a:gd name="connsiteX1-1543" fmla="*/ 757287 w 1306267"/>
                  <a:gd name="connsiteY1-1544" fmla="*/ 32444 h 1424419"/>
                  <a:gd name="connsiteX2-1545" fmla="*/ 1206876 w 1306267"/>
                  <a:gd name="connsiteY2-1546" fmla="*/ 284945 h 1424419"/>
                  <a:gd name="connsiteX3-1547" fmla="*/ 1237706 w 1306267"/>
                  <a:gd name="connsiteY3-1548" fmla="*/ 306775 h 1424419"/>
                  <a:gd name="connsiteX4-1549" fmla="*/ 1301712 w 1306267"/>
                  <a:gd name="connsiteY4-1550" fmla="*/ 442384 h 1424419"/>
                  <a:gd name="connsiteX5-1551" fmla="*/ 1303099 w 1306267"/>
                  <a:gd name="connsiteY5-1552" fmla="*/ 495558 h 1424419"/>
                  <a:gd name="connsiteX6-1553" fmla="*/ 1303099 w 1306267"/>
                  <a:gd name="connsiteY6-1554" fmla="*/ 952393 h 1424419"/>
                  <a:gd name="connsiteX7-1555" fmla="*/ 1305306 w 1306267"/>
                  <a:gd name="connsiteY7-1556" fmla="*/ 990115 h 1424419"/>
                  <a:gd name="connsiteX8-1557" fmla="*/ 1255800 w 1306267"/>
                  <a:gd name="connsiteY8-1558" fmla="*/ 1142552 h 1424419"/>
                  <a:gd name="connsiteX9-1559" fmla="*/ 1172881 w 1306267"/>
                  <a:gd name="connsiteY9-1560" fmla="*/ 1179342 h 1424419"/>
                  <a:gd name="connsiteX10-1561" fmla="*/ 792288 w 1306267"/>
                  <a:gd name="connsiteY10-1562" fmla="*/ 1385653 h 1424419"/>
                  <a:gd name="connsiteX11-1563" fmla="*/ 522686 w 1306267"/>
                  <a:gd name="connsiteY11-1564" fmla="*/ 1384922 h 1424419"/>
                  <a:gd name="connsiteX12-1565" fmla="*/ 94302 w 1306267"/>
                  <a:gd name="connsiteY12-1566" fmla="*/ 1158755 h 1424419"/>
                  <a:gd name="connsiteX13-1567" fmla="*/ 39429 w 1306267"/>
                  <a:gd name="connsiteY13-1568" fmla="*/ 1117635 h 1424419"/>
                  <a:gd name="connsiteX14-1569" fmla="*/ 667 w 1306267"/>
                  <a:gd name="connsiteY14-1570" fmla="*/ 999105 h 1424419"/>
                  <a:gd name="connsiteX15-1571" fmla="*/ 0 w 1306267"/>
                  <a:gd name="connsiteY15-1572" fmla="*/ 972364 h 1424419"/>
                  <a:gd name="connsiteX16-1573" fmla="*/ 2496 w 1306267"/>
                  <a:gd name="connsiteY16-1574" fmla="*/ 463106 h 1424419"/>
                  <a:gd name="connsiteX17-1575" fmla="*/ 2458 w 1306267"/>
                  <a:gd name="connsiteY17-1576" fmla="*/ 429563 h 1424419"/>
                  <a:gd name="connsiteX18-1577" fmla="*/ 75248 w 1306267"/>
                  <a:gd name="connsiteY18-1578" fmla="*/ 303202 h 1424419"/>
                  <a:gd name="connsiteX19-1579" fmla="*/ 106293 w 1306267"/>
                  <a:gd name="connsiteY19-1580" fmla="*/ 282597 h 1424419"/>
                  <a:gd name="connsiteX20-1581" fmla="*/ 541533 w 1306267"/>
                  <a:gd name="connsiteY20-1582" fmla="*/ 38110 h 1424419"/>
                  <a:gd name="connsiteX21-1583" fmla="*/ 653528 w 1306267"/>
                  <a:gd name="connsiteY21-1584" fmla="*/ 0 h 1424419"/>
                  <a:gd name="connsiteX0-1585" fmla="*/ 653528 w 1305333"/>
                  <a:gd name="connsiteY0-1586" fmla="*/ 0 h 1424419"/>
                  <a:gd name="connsiteX1-1587" fmla="*/ 757287 w 1305333"/>
                  <a:gd name="connsiteY1-1588" fmla="*/ 32444 h 1424419"/>
                  <a:gd name="connsiteX2-1589" fmla="*/ 1206876 w 1305333"/>
                  <a:gd name="connsiteY2-1590" fmla="*/ 284945 h 1424419"/>
                  <a:gd name="connsiteX3-1591" fmla="*/ 1237706 w 1305333"/>
                  <a:gd name="connsiteY3-1592" fmla="*/ 306775 h 1424419"/>
                  <a:gd name="connsiteX4-1593" fmla="*/ 1301712 w 1305333"/>
                  <a:gd name="connsiteY4-1594" fmla="*/ 442384 h 1424419"/>
                  <a:gd name="connsiteX5-1595" fmla="*/ 1303099 w 1305333"/>
                  <a:gd name="connsiteY5-1596" fmla="*/ 495558 h 1424419"/>
                  <a:gd name="connsiteX6-1597" fmla="*/ 1303099 w 1305333"/>
                  <a:gd name="connsiteY6-1598" fmla="*/ 952393 h 1424419"/>
                  <a:gd name="connsiteX7-1599" fmla="*/ 1305306 w 1305333"/>
                  <a:gd name="connsiteY7-1600" fmla="*/ 990115 h 1424419"/>
                  <a:gd name="connsiteX8-1601" fmla="*/ 1227376 w 1305333"/>
                  <a:gd name="connsiteY8-1602" fmla="*/ 1152027 h 1424419"/>
                  <a:gd name="connsiteX9-1603" fmla="*/ 1172881 w 1305333"/>
                  <a:gd name="connsiteY9-1604" fmla="*/ 1179342 h 1424419"/>
                  <a:gd name="connsiteX10-1605" fmla="*/ 792288 w 1305333"/>
                  <a:gd name="connsiteY10-1606" fmla="*/ 1385653 h 1424419"/>
                  <a:gd name="connsiteX11-1607" fmla="*/ 522686 w 1305333"/>
                  <a:gd name="connsiteY11-1608" fmla="*/ 1384922 h 1424419"/>
                  <a:gd name="connsiteX12-1609" fmla="*/ 94302 w 1305333"/>
                  <a:gd name="connsiteY12-1610" fmla="*/ 1158755 h 1424419"/>
                  <a:gd name="connsiteX13-1611" fmla="*/ 39429 w 1305333"/>
                  <a:gd name="connsiteY13-1612" fmla="*/ 1117635 h 1424419"/>
                  <a:gd name="connsiteX14-1613" fmla="*/ 667 w 1305333"/>
                  <a:gd name="connsiteY14-1614" fmla="*/ 999105 h 1424419"/>
                  <a:gd name="connsiteX15-1615" fmla="*/ 0 w 1305333"/>
                  <a:gd name="connsiteY15-1616" fmla="*/ 972364 h 1424419"/>
                  <a:gd name="connsiteX16-1617" fmla="*/ 2496 w 1305333"/>
                  <a:gd name="connsiteY16-1618" fmla="*/ 463106 h 1424419"/>
                  <a:gd name="connsiteX17-1619" fmla="*/ 2458 w 1305333"/>
                  <a:gd name="connsiteY17-1620" fmla="*/ 429563 h 1424419"/>
                  <a:gd name="connsiteX18-1621" fmla="*/ 75248 w 1305333"/>
                  <a:gd name="connsiteY18-1622" fmla="*/ 303202 h 1424419"/>
                  <a:gd name="connsiteX19-1623" fmla="*/ 106293 w 1305333"/>
                  <a:gd name="connsiteY19-1624" fmla="*/ 282597 h 1424419"/>
                  <a:gd name="connsiteX20-1625" fmla="*/ 541533 w 1305333"/>
                  <a:gd name="connsiteY20-1626" fmla="*/ 38110 h 1424419"/>
                  <a:gd name="connsiteX21-1627" fmla="*/ 653528 w 1305333"/>
                  <a:gd name="connsiteY21-1628" fmla="*/ 0 h 1424419"/>
                  <a:gd name="connsiteX0-1629" fmla="*/ 653528 w 1305333"/>
                  <a:gd name="connsiteY0-1630" fmla="*/ 0 h 1424419"/>
                  <a:gd name="connsiteX1-1631" fmla="*/ 757287 w 1305333"/>
                  <a:gd name="connsiteY1-1632" fmla="*/ 32444 h 1424419"/>
                  <a:gd name="connsiteX2-1633" fmla="*/ 1206876 w 1305333"/>
                  <a:gd name="connsiteY2-1634" fmla="*/ 284945 h 1424419"/>
                  <a:gd name="connsiteX3-1635" fmla="*/ 1237706 w 1305333"/>
                  <a:gd name="connsiteY3-1636" fmla="*/ 306775 h 1424419"/>
                  <a:gd name="connsiteX4-1637" fmla="*/ 1301712 w 1305333"/>
                  <a:gd name="connsiteY4-1638" fmla="*/ 442384 h 1424419"/>
                  <a:gd name="connsiteX5-1639" fmla="*/ 1303099 w 1305333"/>
                  <a:gd name="connsiteY5-1640" fmla="*/ 495558 h 1424419"/>
                  <a:gd name="connsiteX6-1641" fmla="*/ 1303099 w 1305333"/>
                  <a:gd name="connsiteY6-1642" fmla="*/ 952393 h 1424419"/>
                  <a:gd name="connsiteX7-1643" fmla="*/ 1302599 w 1305333"/>
                  <a:gd name="connsiteY7-1644" fmla="*/ 1003650 h 1424419"/>
                  <a:gd name="connsiteX8-1645" fmla="*/ 1227376 w 1305333"/>
                  <a:gd name="connsiteY8-1646" fmla="*/ 1152027 h 1424419"/>
                  <a:gd name="connsiteX9-1647" fmla="*/ 1172881 w 1305333"/>
                  <a:gd name="connsiteY9-1648" fmla="*/ 1179342 h 1424419"/>
                  <a:gd name="connsiteX10-1649" fmla="*/ 792288 w 1305333"/>
                  <a:gd name="connsiteY10-1650" fmla="*/ 1385653 h 1424419"/>
                  <a:gd name="connsiteX11-1651" fmla="*/ 522686 w 1305333"/>
                  <a:gd name="connsiteY11-1652" fmla="*/ 1384922 h 1424419"/>
                  <a:gd name="connsiteX12-1653" fmla="*/ 94302 w 1305333"/>
                  <a:gd name="connsiteY12-1654" fmla="*/ 1158755 h 1424419"/>
                  <a:gd name="connsiteX13-1655" fmla="*/ 39429 w 1305333"/>
                  <a:gd name="connsiteY13-1656" fmla="*/ 1117635 h 1424419"/>
                  <a:gd name="connsiteX14-1657" fmla="*/ 667 w 1305333"/>
                  <a:gd name="connsiteY14-1658" fmla="*/ 999105 h 1424419"/>
                  <a:gd name="connsiteX15-1659" fmla="*/ 0 w 1305333"/>
                  <a:gd name="connsiteY15-1660" fmla="*/ 972364 h 1424419"/>
                  <a:gd name="connsiteX16-1661" fmla="*/ 2496 w 1305333"/>
                  <a:gd name="connsiteY16-1662" fmla="*/ 463106 h 1424419"/>
                  <a:gd name="connsiteX17-1663" fmla="*/ 2458 w 1305333"/>
                  <a:gd name="connsiteY17-1664" fmla="*/ 429563 h 1424419"/>
                  <a:gd name="connsiteX18-1665" fmla="*/ 75248 w 1305333"/>
                  <a:gd name="connsiteY18-1666" fmla="*/ 303202 h 1424419"/>
                  <a:gd name="connsiteX19-1667" fmla="*/ 106293 w 1305333"/>
                  <a:gd name="connsiteY19-1668" fmla="*/ 282597 h 1424419"/>
                  <a:gd name="connsiteX20-1669" fmla="*/ 541533 w 1305333"/>
                  <a:gd name="connsiteY20-1670" fmla="*/ 38110 h 1424419"/>
                  <a:gd name="connsiteX21-1671" fmla="*/ 653528 w 1305333"/>
                  <a:gd name="connsiteY21-1672" fmla="*/ 0 h 1424419"/>
                  <a:gd name="connsiteX0-1673" fmla="*/ 653528 w 1305080"/>
                  <a:gd name="connsiteY0-1674" fmla="*/ 0 h 1424419"/>
                  <a:gd name="connsiteX1-1675" fmla="*/ 757287 w 1305080"/>
                  <a:gd name="connsiteY1-1676" fmla="*/ 32444 h 1424419"/>
                  <a:gd name="connsiteX2-1677" fmla="*/ 1206876 w 1305080"/>
                  <a:gd name="connsiteY2-1678" fmla="*/ 284945 h 1424419"/>
                  <a:gd name="connsiteX3-1679" fmla="*/ 1237706 w 1305080"/>
                  <a:gd name="connsiteY3-1680" fmla="*/ 306775 h 1424419"/>
                  <a:gd name="connsiteX4-1681" fmla="*/ 1301712 w 1305080"/>
                  <a:gd name="connsiteY4-1682" fmla="*/ 442384 h 1424419"/>
                  <a:gd name="connsiteX5-1683" fmla="*/ 1303099 w 1305080"/>
                  <a:gd name="connsiteY5-1684" fmla="*/ 495558 h 1424419"/>
                  <a:gd name="connsiteX6-1685" fmla="*/ 1301746 w 1305080"/>
                  <a:gd name="connsiteY6-1686" fmla="*/ 953747 h 1424419"/>
                  <a:gd name="connsiteX7-1687" fmla="*/ 1302599 w 1305080"/>
                  <a:gd name="connsiteY7-1688" fmla="*/ 1003650 h 1424419"/>
                  <a:gd name="connsiteX8-1689" fmla="*/ 1227376 w 1305080"/>
                  <a:gd name="connsiteY8-1690" fmla="*/ 1152027 h 1424419"/>
                  <a:gd name="connsiteX9-1691" fmla="*/ 1172881 w 1305080"/>
                  <a:gd name="connsiteY9-1692" fmla="*/ 1179342 h 1424419"/>
                  <a:gd name="connsiteX10-1693" fmla="*/ 792288 w 1305080"/>
                  <a:gd name="connsiteY10-1694" fmla="*/ 1385653 h 1424419"/>
                  <a:gd name="connsiteX11-1695" fmla="*/ 522686 w 1305080"/>
                  <a:gd name="connsiteY11-1696" fmla="*/ 1384922 h 1424419"/>
                  <a:gd name="connsiteX12-1697" fmla="*/ 94302 w 1305080"/>
                  <a:gd name="connsiteY12-1698" fmla="*/ 1158755 h 1424419"/>
                  <a:gd name="connsiteX13-1699" fmla="*/ 39429 w 1305080"/>
                  <a:gd name="connsiteY13-1700" fmla="*/ 1117635 h 1424419"/>
                  <a:gd name="connsiteX14-1701" fmla="*/ 667 w 1305080"/>
                  <a:gd name="connsiteY14-1702" fmla="*/ 999105 h 1424419"/>
                  <a:gd name="connsiteX15-1703" fmla="*/ 0 w 1305080"/>
                  <a:gd name="connsiteY15-1704" fmla="*/ 972364 h 1424419"/>
                  <a:gd name="connsiteX16-1705" fmla="*/ 2496 w 1305080"/>
                  <a:gd name="connsiteY16-1706" fmla="*/ 463106 h 1424419"/>
                  <a:gd name="connsiteX17-1707" fmla="*/ 2458 w 1305080"/>
                  <a:gd name="connsiteY17-1708" fmla="*/ 429563 h 1424419"/>
                  <a:gd name="connsiteX18-1709" fmla="*/ 75248 w 1305080"/>
                  <a:gd name="connsiteY18-1710" fmla="*/ 303202 h 1424419"/>
                  <a:gd name="connsiteX19-1711" fmla="*/ 106293 w 1305080"/>
                  <a:gd name="connsiteY19-1712" fmla="*/ 282597 h 1424419"/>
                  <a:gd name="connsiteX20-1713" fmla="*/ 541533 w 1305080"/>
                  <a:gd name="connsiteY20-1714" fmla="*/ 38110 h 1424419"/>
                  <a:gd name="connsiteX21-1715" fmla="*/ 653528 w 1305080"/>
                  <a:gd name="connsiteY21-1716" fmla="*/ 0 h 1424419"/>
                  <a:gd name="connsiteX0-1717" fmla="*/ 653528 w 1305299"/>
                  <a:gd name="connsiteY0-1718" fmla="*/ 0 h 1424419"/>
                  <a:gd name="connsiteX1-1719" fmla="*/ 757287 w 1305299"/>
                  <a:gd name="connsiteY1-1720" fmla="*/ 32444 h 1424419"/>
                  <a:gd name="connsiteX2-1721" fmla="*/ 1206876 w 1305299"/>
                  <a:gd name="connsiteY2-1722" fmla="*/ 284945 h 1424419"/>
                  <a:gd name="connsiteX3-1723" fmla="*/ 1237706 w 1305299"/>
                  <a:gd name="connsiteY3-1724" fmla="*/ 306775 h 1424419"/>
                  <a:gd name="connsiteX4-1725" fmla="*/ 1301712 w 1305299"/>
                  <a:gd name="connsiteY4-1726" fmla="*/ 442384 h 1424419"/>
                  <a:gd name="connsiteX5-1727" fmla="*/ 1303099 w 1305299"/>
                  <a:gd name="connsiteY5-1728" fmla="*/ 495558 h 1424419"/>
                  <a:gd name="connsiteX6-1729" fmla="*/ 1301746 w 1305299"/>
                  <a:gd name="connsiteY6-1730" fmla="*/ 953747 h 1424419"/>
                  <a:gd name="connsiteX7-1731" fmla="*/ 1302599 w 1305299"/>
                  <a:gd name="connsiteY7-1732" fmla="*/ 1003650 h 1424419"/>
                  <a:gd name="connsiteX8-1733" fmla="*/ 1227376 w 1305299"/>
                  <a:gd name="connsiteY8-1734" fmla="*/ 1152027 h 1424419"/>
                  <a:gd name="connsiteX9-1735" fmla="*/ 1172881 w 1305299"/>
                  <a:gd name="connsiteY9-1736" fmla="*/ 1179342 h 1424419"/>
                  <a:gd name="connsiteX10-1737" fmla="*/ 792288 w 1305299"/>
                  <a:gd name="connsiteY10-1738" fmla="*/ 1385653 h 1424419"/>
                  <a:gd name="connsiteX11-1739" fmla="*/ 522686 w 1305299"/>
                  <a:gd name="connsiteY11-1740" fmla="*/ 1384922 h 1424419"/>
                  <a:gd name="connsiteX12-1741" fmla="*/ 94302 w 1305299"/>
                  <a:gd name="connsiteY12-1742" fmla="*/ 1158755 h 1424419"/>
                  <a:gd name="connsiteX13-1743" fmla="*/ 39429 w 1305299"/>
                  <a:gd name="connsiteY13-1744" fmla="*/ 1117635 h 1424419"/>
                  <a:gd name="connsiteX14-1745" fmla="*/ 667 w 1305299"/>
                  <a:gd name="connsiteY14-1746" fmla="*/ 999105 h 1424419"/>
                  <a:gd name="connsiteX15-1747" fmla="*/ 0 w 1305299"/>
                  <a:gd name="connsiteY15-1748" fmla="*/ 972364 h 1424419"/>
                  <a:gd name="connsiteX16-1749" fmla="*/ 2496 w 1305299"/>
                  <a:gd name="connsiteY16-1750" fmla="*/ 463106 h 1424419"/>
                  <a:gd name="connsiteX17-1751" fmla="*/ 2458 w 1305299"/>
                  <a:gd name="connsiteY17-1752" fmla="*/ 429563 h 1424419"/>
                  <a:gd name="connsiteX18-1753" fmla="*/ 75248 w 1305299"/>
                  <a:gd name="connsiteY18-1754" fmla="*/ 303202 h 1424419"/>
                  <a:gd name="connsiteX19-1755" fmla="*/ 106293 w 1305299"/>
                  <a:gd name="connsiteY19-1756" fmla="*/ 282597 h 1424419"/>
                  <a:gd name="connsiteX20-1757" fmla="*/ 541533 w 1305299"/>
                  <a:gd name="connsiteY20-1758" fmla="*/ 38110 h 1424419"/>
                  <a:gd name="connsiteX21-1759" fmla="*/ 653528 w 1305299"/>
                  <a:gd name="connsiteY21-1760" fmla="*/ 0 h 1424419"/>
                  <a:gd name="connsiteX0-1761" fmla="*/ 653528 w 1306646"/>
                  <a:gd name="connsiteY0-1762" fmla="*/ 0 h 1424419"/>
                  <a:gd name="connsiteX1-1763" fmla="*/ 757287 w 1306646"/>
                  <a:gd name="connsiteY1-1764" fmla="*/ 32444 h 1424419"/>
                  <a:gd name="connsiteX2-1765" fmla="*/ 1206876 w 1306646"/>
                  <a:gd name="connsiteY2-1766" fmla="*/ 284945 h 1424419"/>
                  <a:gd name="connsiteX3-1767" fmla="*/ 1237706 w 1306646"/>
                  <a:gd name="connsiteY3-1768" fmla="*/ 306775 h 1424419"/>
                  <a:gd name="connsiteX4-1769" fmla="*/ 1301712 w 1306646"/>
                  <a:gd name="connsiteY4-1770" fmla="*/ 442384 h 1424419"/>
                  <a:gd name="connsiteX5-1771" fmla="*/ 1303099 w 1306646"/>
                  <a:gd name="connsiteY5-1772" fmla="*/ 495558 h 1424419"/>
                  <a:gd name="connsiteX6-1773" fmla="*/ 1301746 w 1306646"/>
                  <a:gd name="connsiteY6-1774" fmla="*/ 953747 h 1424419"/>
                  <a:gd name="connsiteX7-1775" fmla="*/ 1302599 w 1306646"/>
                  <a:gd name="connsiteY7-1776" fmla="*/ 1003650 h 1424419"/>
                  <a:gd name="connsiteX8-1777" fmla="*/ 1227376 w 1306646"/>
                  <a:gd name="connsiteY8-1778" fmla="*/ 1152027 h 1424419"/>
                  <a:gd name="connsiteX9-1779" fmla="*/ 1172881 w 1306646"/>
                  <a:gd name="connsiteY9-1780" fmla="*/ 1179342 h 1424419"/>
                  <a:gd name="connsiteX10-1781" fmla="*/ 792288 w 1306646"/>
                  <a:gd name="connsiteY10-1782" fmla="*/ 1385653 h 1424419"/>
                  <a:gd name="connsiteX11-1783" fmla="*/ 522686 w 1306646"/>
                  <a:gd name="connsiteY11-1784" fmla="*/ 1384922 h 1424419"/>
                  <a:gd name="connsiteX12-1785" fmla="*/ 94302 w 1306646"/>
                  <a:gd name="connsiteY12-1786" fmla="*/ 1158755 h 1424419"/>
                  <a:gd name="connsiteX13-1787" fmla="*/ 39429 w 1306646"/>
                  <a:gd name="connsiteY13-1788" fmla="*/ 1117635 h 1424419"/>
                  <a:gd name="connsiteX14-1789" fmla="*/ 667 w 1306646"/>
                  <a:gd name="connsiteY14-1790" fmla="*/ 999105 h 1424419"/>
                  <a:gd name="connsiteX15-1791" fmla="*/ 0 w 1306646"/>
                  <a:gd name="connsiteY15-1792" fmla="*/ 972364 h 1424419"/>
                  <a:gd name="connsiteX16-1793" fmla="*/ 2496 w 1306646"/>
                  <a:gd name="connsiteY16-1794" fmla="*/ 463106 h 1424419"/>
                  <a:gd name="connsiteX17-1795" fmla="*/ 2458 w 1306646"/>
                  <a:gd name="connsiteY17-1796" fmla="*/ 429563 h 1424419"/>
                  <a:gd name="connsiteX18-1797" fmla="*/ 75248 w 1306646"/>
                  <a:gd name="connsiteY18-1798" fmla="*/ 303202 h 1424419"/>
                  <a:gd name="connsiteX19-1799" fmla="*/ 106293 w 1306646"/>
                  <a:gd name="connsiteY19-1800" fmla="*/ 282597 h 1424419"/>
                  <a:gd name="connsiteX20-1801" fmla="*/ 541533 w 1306646"/>
                  <a:gd name="connsiteY20-1802" fmla="*/ 38110 h 1424419"/>
                  <a:gd name="connsiteX21-1803" fmla="*/ 653528 w 1306646"/>
                  <a:gd name="connsiteY21-1804" fmla="*/ 0 h 1424419"/>
                  <a:gd name="connsiteX0-1805" fmla="*/ 653528 w 1305299"/>
                  <a:gd name="connsiteY0-1806" fmla="*/ 0 h 1424419"/>
                  <a:gd name="connsiteX1-1807" fmla="*/ 757287 w 1305299"/>
                  <a:gd name="connsiteY1-1808" fmla="*/ 32444 h 1424419"/>
                  <a:gd name="connsiteX2-1809" fmla="*/ 1206876 w 1305299"/>
                  <a:gd name="connsiteY2-1810" fmla="*/ 284945 h 1424419"/>
                  <a:gd name="connsiteX3-1811" fmla="*/ 1237706 w 1305299"/>
                  <a:gd name="connsiteY3-1812" fmla="*/ 306775 h 1424419"/>
                  <a:gd name="connsiteX4-1813" fmla="*/ 1301712 w 1305299"/>
                  <a:gd name="connsiteY4-1814" fmla="*/ 442384 h 1424419"/>
                  <a:gd name="connsiteX5-1815" fmla="*/ 1303099 w 1305299"/>
                  <a:gd name="connsiteY5-1816" fmla="*/ 495558 h 1424419"/>
                  <a:gd name="connsiteX6-1817" fmla="*/ 1301746 w 1305299"/>
                  <a:gd name="connsiteY6-1818" fmla="*/ 953747 h 1424419"/>
                  <a:gd name="connsiteX7-1819" fmla="*/ 1302599 w 1305299"/>
                  <a:gd name="connsiteY7-1820" fmla="*/ 1003650 h 1424419"/>
                  <a:gd name="connsiteX8-1821" fmla="*/ 1227376 w 1305299"/>
                  <a:gd name="connsiteY8-1822" fmla="*/ 1152027 h 1424419"/>
                  <a:gd name="connsiteX9-1823" fmla="*/ 1172881 w 1305299"/>
                  <a:gd name="connsiteY9-1824" fmla="*/ 1179342 h 1424419"/>
                  <a:gd name="connsiteX10-1825" fmla="*/ 792288 w 1305299"/>
                  <a:gd name="connsiteY10-1826" fmla="*/ 1385653 h 1424419"/>
                  <a:gd name="connsiteX11-1827" fmla="*/ 522686 w 1305299"/>
                  <a:gd name="connsiteY11-1828" fmla="*/ 1384922 h 1424419"/>
                  <a:gd name="connsiteX12-1829" fmla="*/ 94302 w 1305299"/>
                  <a:gd name="connsiteY12-1830" fmla="*/ 1158755 h 1424419"/>
                  <a:gd name="connsiteX13-1831" fmla="*/ 39429 w 1305299"/>
                  <a:gd name="connsiteY13-1832" fmla="*/ 1117635 h 1424419"/>
                  <a:gd name="connsiteX14-1833" fmla="*/ 667 w 1305299"/>
                  <a:gd name="connsiteY14-1834" fmla="*/ 999105 h 1424419"/>
                  <a:gd name="connsiteX15-1835" fmla="*/ 0 w 1305299"/>
                  <a:gd name="connsiteY15-1836" fmla="*/ 972364 h 1424419"/>
                  <a:gd name="connsiteX16-1837" fmla="*/ 2496 w 1305299"/>
                  <a:gd name="connsiteY16-1838" fmla="*/ 463106 h 1424419"/>
                  <a:gd name="connsiteX17-1839" fmla="*/ 2458 w 1305299"/>
                  <a:gd name="connsiteY17-1840" fmla="*/ 429563 h 1424419"/>
                  <a:gd name="connsiteX18-1841" fmla="*/ 75248 w 1305299"/>
                  <a:gd name="connsiteY18-1842" fmla="*/ 303202 h 1424419"/>
                  <a:gd name="connsiteX19-1843" fmla="*/ 106293 w 1305299"/>
                  <a:gd name="connsiteY19-1844" fmla="*/ 282597 h 1424419"/>
                  <a:gd name="connsiteX20-1845" fmla="*/ 541533 w 1305299"/>
                  <a:gd name="connsiteY20-1846" fmla="*/ 38110 h 1424419"/>
                  <a:gd name="connsiteX21-1847" fmla="*/ 653528 w 1305299"/>
                  <a:gd name="connsiteY21-1848" fmla="*/ 0 h 1424419"/>
                  <a:gd name="connsiteX0-1849" fmla="*/ 653528 w 1304127"/>
                  <a:gd name="connsiteY0-1850" fmla="*/ 0 h 1424419"/>
                  <a:gd name="connsiteX1-1851" fmla="*/ 757287 w 1304127"/>
                  <a:gd name="connsiteY1-1852" fmla="*/ 32444 h 1424419"/>
                  <a:gd name="connsiteX2-1853" fmla="*/ 1206876 w 1304127"/>
                  <a:gd name="connsiteY2-1854" fmla="*/ 284945 h 1424419"/>
                  <a:gd name="connsiteX3-1855" fmla="*/ 1237706 w 1304127"/>
                  <a:gd name="connsiteY3-1856" fmla="*/ 306775 h 1424419"/>
                  <a:gd name="connsiteX4-1857" fmla="*/ 1301712 w 1304127"/>
                  <a:gd name="connsiteY4-1858" fmla="*/ 442384 h 1424419"/>
                  <a:gd name="connsiteX5-1859" fmla="*/ 1303099 w 1304127"/>
                  <a:gd name="connsiteY5-1860" fmla="*/ 495558 h 1424419"/>
                  <a:gd name="connsiteX6-1861" fmla="*/ 1301746 w 1304127"/>
                  <a:gd name="connsiteY6-1862" fmla="*/ 953747 h 1424419"/>
                  <a:gd name="connsiteX7-1863" fmla="*/ 1302599 w 1304127"/>
                  <a:gd name="connsiteY7-1864" fmla="*/ 1003650 h 1424419"/>
                  <a:gd name="connsiteX8-1865" fmla="*/ 1227376 w 1304127"/>
                  <a:gd name="connsiteY8-1866" fmla="*/ 1152027 h 1424419"/>
                  <a:gd name="connsiteX9-1867" fmla="*/ 1172881 w 1304127"/>
                  <a:gd name="connsiteY9-1868" fmla="*/ 1179342 h 1424419"/>
                  <a:gd name="connsiteX10-1869" fmla="*/ 792288 w 1304127"/>
                  <a:gd name="connsiteY10-1870" fmla="*/ 1385653 h 1424419"/>
                  <a:gd name="connsiteX11-1871" fmla="*/ 522686 w 1304127"/>
                  <a:gd name="connsiteY11-1872" fmla="*/ 1384922 h 1424419"/>
                  <a:gd name="connsiteX12-1873" fmla="*/ 94302 w 1304127"/>
                  <a:gd name="connsiteY12-1874" fmla="*/ 1158755 h 1424419"/>
                  <a:gd name="connsiteX13-1875" fmla="*/ 39429 w 1304127"/>
                  <a:gd name="connsiteY13-1876" fmla="*/ 1117635 h 1424419"/>
                  <a:gd name="connsiteX14-1877" fmla="*/ 667 w 1304127"/>
                  <a:gd name="connsiteY14-1878" fmla="*/ 999105 h 1424419"/>
                  <a:gd name="connsiteX15-1879" fmla="*/ 0 w 1304127"/>
                  <a:gd name="connsiteY15-1880" fmla="*/ 972364 h 1424419"/>
                  <a:gd name="connsiteX16-1881" fmla="*/ 2496 w 1304127"/>
                  <a:gd name="connsiteY16-1882" fmla="*/ 463106 h 1424419"/>
                  <a:gd name="connsiteX17-1883" fmla="*/ 2458 w 1304127"/>
                  <a:gd name="connsiteY17-1884" fmla="*/ 429563 h 1424419"/>
                  <a:gd name="connsiteX18-1885" fmla="*/ 75248 w 1304127"/>
                  <a:gd name="connsiteY18-1886" fmla="*/ 303202 h 1424419"/>
                  <a:gd name="connsiteX19-1887" fmla="*/ 106293 w 1304127"/>
                  <a:gd name="connsiteY19-1888" fmla="*/ 282597 h 1424419"/>
                  <a:gd name="connsiteX20-1889" fmla="*/ 541533 w 1304127"/>
                  <a:gd name="connsiteY20-1890" fmla="*/ 38110 h 1424419"/>
                  <a:gd name="connsiteX21-1891" fmla="*/ 653528 w 1304127"/>
                  <a:gd name="connsiteY21-1892" fmla="*/ 0 h 1424419"/>
                  <a:gd name="connsiteX0-1893" fmla="*/ 653528 w 1306101"/>
                  <a:gd name="connsiteY0-1894" fmla="*/ 0 h 1424419"/>
                  <a:gd name="connsiteX1-1895" fmla="*/ 757287 w 1306101"/>
                  <a:gd name="connsiteY1-1896" fmla="*/ 32444 h 1424419"/>
                  <a:gd name="connsiteX2-1897" fmla="*/ 1206876 w 1306101"/>
                  <a:gd name="connsiteY2-1898" fmla="*/ 284945 h 1424419"/>
                  <a:gd name="connsiteX3-1899" fmla="*/ 1237706 w 1306101"/>
                  <a:gd name="connsiteY3-1900" fmla="*/ 306775 h 1424419"/>
                  <a:gd name="connsiteX4-1901" fmla="*/ 1305773 w 1306101"/>
                  <a:gd name="connsiteY4-1902" fmla="*/ 442384 h 1424419"/>
                  <a:gd name="connsiteX5-1903" fmla="*/ 1303099 w 1306101"/>
                  <a:gd name="connsiteY5-1904" fmla="*/ 495558 h 1424419"/>
                  <a:gd name="connsiteX6-1905" fmla="*/ 1301746 w 1306101"/>
                  <a:gd name="connsiteY6-1906" fmla="*/ 953747 h 1424419"/>
                  <a:gd name="connsiteX7-1907" fmla="*/ 1302599 w 1306101"/>
                  <a:gd name="connsiteY7-1908" fmla="*/ 1003650 h 1424419"/>
                  <a:gd name="connsiteX8-1909" fmla="*/ 1227376 w 1306101"/>
                  <a:gd name="connsiteY8-1910" fmla="*/ 1152027 h 1424419"/>
                  <a:gd name="connsiteX9-1911" fmla="*/ 1172881 w 1306101"/>
                  <a:gd name="connsiteY9-1912" fmla="*/ 1179342 h 1424419"/>
                  <a:gd name="connsiteX10-1913" fmla="*/ 792288 w 1306101"/>
                  <a:gd name="connsiteY10-1914" fmla="*/ 1385653 h 1424419"/>
                  <a:gd name="connsiteX11-1915" fmla="*/ 522686 w 1306101"/>
                  <a:gd name="connsiteY11-1916" fmla="*/ 1384922 h 1424419"/>
                  <a:gd name="connsiteX12-1917" fmla="*/ 94302 w 1306101"/>
                  <a:gd name="connsiteY12-1918" fmla="*/ 1158755 h 1424419"/>
                  <a:gd name="connsiteX13-1919" fmla="*/ 39429 w 1306101"/>
                  <a:gd name="connsiteY13-1920" fmla="*/ 1117635 h 1424419"/>
                  <a:gd name="connsiteX14-1921" fmla="*/ 667 w 1306101"/>
                  <a:gd name="connsiteY14-1922" fmla="*/ 999105 h 1424419"/>
                  <a:gd name="connsiteX15-1923" fmla="*/ 0 w 1306101"/>
                  <a:gd name="connsiteY15-1924" fmla="*/ 972364 h 1424419"/>
                  <a:gd name="connsiteX16-1925" fmla="*/ 2496 w 1306101"/>
                  <a:gd name="connsiteY16-1926" fmla="*/ 463106 h 1424419"/>
                  <a:gd name="connsiteX17-1927" fmla="*/ 2458 w 1306101"/>
                  <a:gd name="connsiteY17-1928" fmla="*/ 429563 h 1424419"/>
                  <a:gd name="connsiteX18-1929" fmla="*/ 75248 w 1306101"/>
                  <a:gd name="connsiteY18-1930" fmla="*/ 303202 h 1424419"/>
                  <a:gd name="connsiteX19-1931" fmla="*/ 106293 w 1306101"/>
                  <a:gd name="connsiteY19-1932" fmla="*/ 282597 h 1424419"/>
                  <a:gd name="connsiteX20-1933" fmla="*/ 541533 w 1306101"/>
                  <a:gd name="connsiteY20-1934" fmla="*/ 38110 h 1424419"/>
                  <a:gd name="connsiteX21-1935" fmla="*/ 653528 w 1306101"/>
                  <a:gd name="connsiteY21-1936" fmla="*/ 0 h 1424419"/>
                  <a:gd name="connsiteX0-1937" fmla="*/ 653528 w 1304819"/>
                  <a:gd name="connsiteY0-1938" fmla="*/ 0 h 1424419"/>
                  <a:gd name="connsiteX1-1939" fmla="*/ 757287 w 1304819"/>
                  <a:gd name="connsiteY1-1940" fmla="*/ 32444 h 1424419"/>
                  <a:gd name="connsiteX2-1941" fmla="*/ 1206876 w 1304819"/>
                  <a:gd name="connsiteY2-1942" fmla="*/ 284945 h 1424419"/>
                  <a:gd name="connsiteX3-1943" fmla="*/ 1237706 w 1304819"/>
                  <a:gd name="connsiteY3-1944" fmla="*/ 306775 h 1424419"/>
                  <a:gd name="connsiteX4-1945" fmla="*/ 1304420 w 1304819"/>
                  <a:gd name="connsiteY4-1946" fmla="*/ 434263 h 1424419"/>
                  <a:gd name="connsiteX5-1947" fmla="*/ 1303099 w 1304819"/>
                  <a:gd name="connsiteY5-1948" fmla="*/ 495558 h 1424419"/>
                  <a:gd name="connsiteX6-1949" fmla="*/ 1301746 w 1304819"/>
                  <a:gd name="connsiteY6-1950" fmla="*/ 953747 h 1424419"/>
                  <a:gd name="connsiteX7-1951" fmla="*/ 1302599 w 1304819"/>
                  <a:gd name="connsiteY7-1952" fmla="*/ 1003650 h 1424419"/>
                  <a:gd name="connsiteX8-1953" fmla="*/ 1227376 w 1304819"/>
                  <a:gd name="connsiteY8-1954" fmla="*/ 1152027 h 1424419"/>
                  <a:gd name="connsiteX9-1955" fmla="*/ 1172881 w 1304819"/>
                  <a:gd name="connsiteY9-1956" fmla="*/ 1179342 h 1424419"/>
                  <a:gd name="connsiteX10-1957" fmla="*/ 792288 w 1304819"/>
                  <a:gd name="connsiteY10-1958" fmla="*/ 1385653 h 1424419"/>
                  <a:gd name="connsiteX11-1959" fmla="*/ 522686 w 1304819"/>
                  <a:gd name="connsiteY11-1960" fmla="*/ 1384922 h 1424419"/>
                  <a:gd name="connsiteX12-1961" fmla="*/ 94302 w 1304819"/>
                  <a:gd name="connsiteY12-1962" fmla="*/ 1158755 h 1424419"/>
                  <a:gd name="connsiteX13-1963" fmla="*/ 39429 w 1304819"/>
                  <a:gd name="connsiteY13-1964" fmla="*/ 1117635 h 1424419"/>
                  <a:gd name="connsiteX14-1965" fmla="*/ 667 w 1304819"/>
                  <a:gd name="connsiteY14-1966" fmla="*/ 999105 h 1424419"/>
                  <a:gd name="connsiteX15-1967" fmla="*/ 0 w 1304819"/>
                  <a:gd name="connsiteY15-1968" fmla="*/ 972364 h 1424419"/>
                  <a:gd name="connsiteX16-1969" fmla="*/ 2496 w 1304819"/>
                  <a:gd name="connsiteY16-1970" fmla="*/ 463106 h 1424419"/>
                  <a:gd name="connsiteX17-1971" fmla="*/ 2458 w 1304819"/>
                  <a:gd name="connsiteY17-1972" fmla="*/ 429563 h 1424419"/>
                  <a:gd name="connsiteX18-1973" fmla="*/ 75248 w 1304819"/>
                  <a:gd name="connsiteY18-1974" fmla="*/ 303202 h 1424419"/>
                  <a:gd name="connsiteX19-1975" fmla="*/ 106293 w 1304819"/>
                  <a:gd name="connsiteY19-1976" fmla="*/ 282597 h 1424419"/>
                  <a:gd name="connsiteX20-1977" fmla="*/ 541533 w 1304819"/>
                  <a:gd name="connsiteY20-1978" fmla="*/ 38110 h 1424419"/>
                  <a:gd name="connsiteX21-1979" fmla="*/ 653528 w 1304819"/>
                  <a:gd name="connsiteY21-1980" fmla="*/ 0 h 1424419"/>
                  <a:gd name="connsiteX0-1981" fmla="*/ 653528 w 1306525"/>
                  <a:gd name="connsiteY0-1982" fmla="*/ 0 h 1424419"/>
                  <a:gd name="connsiteX1-1983" fmla="*/ 757287 w 1306525"/>
                  <a:gd name="connsiteY1-1984" fmla="*/ 32444 h 1424419"/>
                  <a:gd name="connsiteX2-1985" fmla="*/ 1206876 w 1306525"/>
                  <a:gd name="connsiteY2-1986" fmla="*/ 284945 h 1424419"/>
                  <a:gd name="connsiteX3-1987" fmla="*/ 1237706 w 1306525"/>
                  <a:gd name="connsiteY3-1988" fmla="*/ 306775 h 1424419"/>
                  <a:gd name="connsiteX4-1989" fmla="*/ 1304420 w 1306525"/>
                  <a:gd name="connsiteY4-1990" fmla="*/ 434263 h 1424419"/>
                  <a:gd name="connsiteX5-1991" fmla="*/ 1305806 w 1306525"/>
                  <a:gd name="connsiteY5-1992" fmla="*/ 519922 h 1424419"/>
                  <a:gd name="connsiteX6-1993" fmla="*/ 1301746 w 1306525"/>
                  <a:gd name="connsiteY6-1994" fmla="*/ 953747 h 1424419"/>
                  <a:gd name="connsiteX7-1995" fmla="*/ 1302599 w 1306525"/>
                  <a:gd name="connsiteY7-1996" fmla="*/ 1003650 h 1424419"/>
                  <a:gd name="connsiteX8-1997" fmla="*/ 1227376 w 1306525"/>
                  <a:gd name="connsiteY8-1998" fmla="*/ 1152027 h 1424419"/>
                  <a:gd name="connsiteX9-1999" fmla="*/ 1172881 w 1306525"/>
                  <a:gd name="connsiteY9-2000" fmla="*/ 1179342 h 1424419"/>
                  <a:gd name="connsiteX10-2001" fmla="*/ 792288 w 1306525"/>
                  <a:gd name="connsiteY10-2002" fmla="*/ 1385653 h 1424419"/>
                  <a:gd name="connsiteX11-2003" fmla="*/ 522686 w 1306525"/>
                  <a:gd name="connsiteY11-2004" fmla="*/ 1384922 h 1424419"/>
                  <a:gd name="connsiteX12-2005" fmla="*/ 94302 w 1306525"/>
                  <a:gd name="connsiteY12-2006" fmla="*/ 1158755 h 1424419"/>
                  <a:gd name="connsiteX13-2007" fmla="*/ 39429 w 1306525"/>
                  <a:gd name="connsiteY13-2008" fmla="*/ 1117635 h 1424419"/>
                  <a:gd name="connsiteX14-2009" fmla="*/ 667 w 1306525"/>
                  <a:gd name="connsiteY14-2010" fmla="*/ 999105 h 1424419"/>
                  <a:gd name="connsiteX15-2011" fmla="*/ 0 w 1306525"/>
                  <a:gd name="connsiteY15-2012" fmla="*/ 972364 h 1424419"/>
                  <a:gd name="connsiteX16-2013" fmla="*/ 2496 w 1306525"/>
                  <a:gd name="connsiteY16-2014" fmla="*/ 463106 h 1424419"/>
                  <a:gd name="connsiteX17-2015" fmla="*/ 2458 w 1306525"/>
                  <a:gd name="connsiteY17-2016" fmla="*/ 429563 h 1424419"/>
                  <a:gd name="connsiteX18-2017" fmla="*/ 75248 w 1306525"/>
                  <a:gd name="connsiteY18-2018" fmla="*/ 303202 h 1424419"/>
                  <a:gd name="connsiteX19-2019" fmla="*/ 106293 w 1306525"/>
                  <a:gd name="connsiteY19-2020" fmla="*/ 282597 h 1424419"/>
                  <a:gd name="connsiteX20-2021" fmla="*/ 541533 w 1306525"/>
                  <a:gd name="connsiteY20-2022" fmla="*/ 38110 h 1424419"/>
                  <a:gd name="connsiteX21-2023" fmla="*/ 653528 w 1306525"/>
                  <a:gd name="connsiteY21-2024" fmla="*/ 0 h 1424419"/>
                  <a:gd name="connsiteX0-2025" fmla="*/ 653528 w 1305814"/>
                  <a:gd name="connsiteY0-2026" fmla="*/ 0 h 1424419"/>
                  <a:gd name="connsiteX1-2027" fmla="*/ 757287 w 1305814"/>
                  <a:gd name="connsiteY1-2028" fmla="*/ 32444 h 1424419"/>
                  <a:gd name="connsiteX2-2029" fmla="*/ 1206876 w 1305814"/>
                  <a:gd name="connsiteY2-2030" fmla="*/ 284945 h 1424419"/>
                  <a:gd name="connsiteX3-2031" fmla="*/ 1237706 w 1305814"/>
                  <a:gd name="connsiteY3-2032" fmla="*/ 306775 h 1424419"/>
                  <a:gd name="connsiteX4-2033" fmla="*/ 1304420 w 1305814"/>
                  <a:gd name="connsiteY4-2034" fmla="*/ 434263 h 1424419"/>
                  <a:gd name="connsiteX5-2035" fmla="*/ 1305806 w 1305814"/>
                  <a:gd name="connsiteY5-2036" fmla="*/ 519922 h 1424419"/>
                  <a:gd name="connsiteX6-2037" fmla="*/ 1301746 w 1305814"/>
                  <a:gd name="connsiteY6-2038" fmla="*/ 953747 h 1424419"/>
                  <a:gd name="connsiteX7-2039" fmla="*/ 1302599 w 1305814"/>
                  <a:gd name="connsiteY7-2040" fmla="*/ 1003650 h 1424419"/>
                  <a:gd name="connsiteX8-2041" fmla="*/ 1227376 w 1305814"/>
                  <a:gd name="connsiteY8-2042" fmla="*/ 1152027 h 1424419"/>
                  <a:gd name="connsiteX9-2043" fmla="*/ 1172881 w 1305814"/>
                  <a:gd name="connsiteY9-2044" fmla="*/ 1179342 h 1424419"/>
                  <a:gd name="connsiteX10-2045" fmla="*/ 792288 w 1305814"/>
                  <a:gd name="connsiteY10-2046" fmla="*/ 1385653 h 1424419"/>
                  <a:gd name="connsiteX11-2047" fmla="*/ 522686 w 1305814"/>
                  <a:gd name="connsiteY11-2048" fmla="*/ 1384922 h 1424419"/>
                  <a:gd name="connsiteX12-2049" fmla="*/ 94302 w 1305814"/>
                  <a:gd name="connsiteY12-2050" fmla="*/ 1158755 h 1424419"/>
                  <a:gd name="connsiteX13-2051" fmla="*/ 39429 w 1305814"/>
                  <a:gd name="connsiteY13-2052" fmla="*/ 1117635 h 1424419"/>
                  <a:gd name="connsiteX14-2053" fmla="*/ 667 w 1305814"/>
                  <a:gd name="connsiteY14-2054" fmla="*/ 999105 h 1424419"/>
                  <a:gd name="connsiteX15-2055" fmla="*/ 0 w 1305814"/>
                  <a:gd name="connsiteY15-2056" fmla="*/ 972364 h 1424419"/>
                  <a:gd name="connsiteX16-2057" fmla="*/ 2496 w 1305814"/>
                  <a:gd name="connsiteY16-2058" fmla="*/ 463106 h 1424419"/>
                  <a:gd name="connsiteX17-2059" fmla="*/ 2458 w 1305814"/>
                  <a:gd name="connsiteY17-2060" fmla="*/ 429563 h 1424419"/>
                  <a:gd name="connsiteX18-2061" fmla="*/ 75248 w 1305814"/>
                  <a:gd name="connsiteY18-2062" fmla="*/ 303202 h 1424419"/>
                  <a:gd name="connsiteX19-2063" fmla="*/ 106293 w 1305814"/>
                  <a:gd name="connsiteY19-2064" fmla="*/ 282597 h 1424419"/>
                  <a:gd name="connsiteX20-2065" fmla="*/ 541533 w 1305814"/>
                  <a:gd name="connsiteY20-2066" fmla="*/ 38110 h 1424419"/>
                  <a:gd name="connsiteX21-2067" fmla="*/ 653528 w 1305814"/>
                  <a:gd name="connsiteY21-2068" fmla="*/ 0 h 1424419"/>
                  <a:gd name="connsiteX0-2069" fmla="*/ 653528 w 1305814"/>
                  <a:gd name="connsiteY0-2070" fmla="*/ 0 h 1424419"/>
                  <a:gd name="connsiteX1-2071" fmla="*/ 757287 w 1305814"/>
                  <a:gd name="connsiteY1-2072" fmla="*/ 32444 h 1424419"/>
                  <a:gd name="connsiteX2-2073" fmla="*/ 1206876 w 1305814"/>
                  <a:gd name="connsiteY2-2074" fmla="*/ 284945 h 1424419"/>
                  <a:gd name="connsiteX3-2075" fmla="*/ 1237706 w 1305814"/>
                  <a:gd name="connsiteY3-2076" fmla="*/ 306775 h 1424419"/>
                  <a:gd name="connsiteX4-2077" fmla="*/ 1304420 w 1305814"/>
                  <a:gd name="connsiteY4-2078" fmla="*/ 434263 h 1424419"/>
                  <a:gd name="connsiteX5-2079" fmla="*/ 1305806 w 1305814"/>
                  <a:gd name="connsiteY5-2080" fmla="*/ 519922 h 1424419"/>
                  <a:gd name="connsiteX6-2081" fmla="*/ 1301746 w 1305814"/>
                  <a:gd name="connsiteY6-2082" fmla="*/ 953747 h 1424419"/>
                  <a:gd name="connsiteX7-2083" fmla="*/ 1302599 w 1305814"/>
                  <a:gd name="connsiteY7-2084" fmla="*/ 1003650 h 1424419"/>
                  <a:gd name="connsiteX8-2085" fmla="*/ 1227376 w 1305814"/>
                  <a:gd name="connsiteY8-2086" fmla="*/ 1152027 h 1424419"/>
                  <a:gd name="connsiteX9-2087" fmla="*/ 1172881 w 1305814"/>
                  <a:gd name="connsiteY9-2088" fmla="*/ 1179342 h 1424419"/>
                  <a:gd name="connsiteX10-2089" fmla="*/ 792288 w 1305814"/>
                  <a:gd name="connsiteY10-2090" fmla="*/ 1385653 h 1424419"/>
                  <a:gd name="connsiteX11-2091" fmla="*/ 522686 w 1305814"/>
                  <a:gd name="connsiteY11-2092" fmla="*/ 1384922 h 1424419"/>
                  <a:gd name="connsiteX12-2093" fmla="*/ 94302 w 1305814"/>
                  <a:gd name="connsiteY12-2094" fmla="*/ 1158755 h 1424419"/>
                  <a:gd name="connsiteX13-2095" fmla="*/ 39429 w 1305814"/>
                  <a:gd name="connsiteY13-2096" fmla="*/ 1117635 h 1424419"/>
                  <a:gd name="connsiteX14-2097" fmla="*/ 667 w 1305814"/>
                  <a:gd name="connsiteY14-2098" fmla="*/ 999105 h 1424419"/>
                  <a:gd name="connsiteX15-2099" fmla="*/ 0 w 1305814"/>
                  <a:gd name="connsiteY15-2100" fmla="*/ 972364 h 1424419"/>
                  <a:gd name="connsiteX16-2101" fmla="*/ 2496 w 1305814"/>
                  <a:gd name="connsiteY16-2102" fmla="*/ 463106 h 1424419"/>
                  <a:gd name="connsiteX17-2103" fmla="*/ 2458 w 1305814"/>
                  <a:gd name="connsiteY17-2104" fmla="*/ 429563 h 1424419"/>
                  <a:gd name="connsiteX18-2105" fmla="*/ 75248 w 1305814"/>
                  <a:gd name="connsiteY18-2106" fmla="*/ 303202 h 1424419"/>
                  <a:gd name="connsiteX19-2107" fmla="*/ 106293 w 1305814"/>
                  <a:gd name="connsiteY19-2108" fmla="*/ 282597 h 1424419"/>
                  <a:gd name="connsiteX20-2109" fmla="*/ 541533 w 1305814"/>
                  <a:gd name="connsiteY20-2110" fmla="*/ 38110 h 1424419"/>
                  <a:gd name="connsiteX21-2111" fmla="*/ 653528 w 1305814"/>
                  <a:gd name="connsiteY21-2112" fmla="*/ 0 h 1424419"/>
                  <a:gd name="connsiteX0-2113" fmla="*/ 653528 w 1305814"/>
                  <a:gd name="connsiteY0-2114" fmla="*/ 0 h 1424419"/>
                  <a:gd name="connsiteX1-2115" fmla="*/ 757287 w 1305814"/>
                  <a:gd name="connsiteY1-2116" fmla="*/ 32444 h 1424419"/>
                  <a:gd name="connsiteX2-2117" fmla="*/ 1206876 w 1305814"/>
                  <a:gd name="connsiteY2-2118" fmla="*/ 284945 h 1424419"/>
                  <a:gd name="connsiteX3-2119" fmla="*/ 1237706 w 1305814"/>
                  <a:gd name="connsiteY3-2120" fmla="*/ 306775 h 1424419"/>
                  <a:gd name="connsiteX4-2121" fmla="*/ 1304420 w 1305814"/>
                  <a:gd name="connsiteY4-2122" fmla="*/ 434263 h 1424419"/>
                  <a:gd name="connsiteX5-2123" fmla="*/ 1305806 w 1305814"/>
                  <a:gd name="connsiteY5-2124" fmla="*/ 519922 h 1424419"/>
                  <a:gd name="connsiteX6-2125" fmla="*/ 1301746 w 1305814"/>
                  <a:gd name="connsiteY6-2126" fmla="*/ 953747 h 1424419"/>
                  <a:gd name="connsiteX7-2127" fmla="*/ 1302599 w 1305814"/>
                  <a:gd name="connsiteY7-2128" fmla="*/ 1003650 h 1424419"/>
                  <a:gd name="connsiteX8-2129" fmla="*/ 1227376 w 1305814"/>
                  <a:gd name="connsiteY8-2130" fmla="*/ 1152027 h 1424419"/>
                  <a:gd name="connsiteX9-2131" fmla="*/ 1174235 w 1305814"/>
                  <a:gd name="connsiteY9-2132" fmla="*/ 1184756 h 1424419"/>
                  <a:gd name="connsiteX10-2133" fmla="*/ 792288 w 1305814"/>
                  <a:gd name="connsiteY10-2134" fmla="*/ 1385653 h 1424419"/>
                  <a:gd name="connsiteX11-2135" fmla="*/ 522686 w 1305814"/>
                  <a:gd name="connsiteY11-2136" fmla="*/ 1384922 h 1424419"/>
                  <a:gd name="connsiteX12-2137" fmla="*/ 94302 w 1305814"/>
                  <a:gd name="connsiteY12-2138" fmla="*/ 1158755 h 1424419"/>
                  <a:gd name="connsiteX13-2139" fmla="*/ 39429 w 1305814"/>
                  <a:gd name="connsiteY13-2140" fmla="*/ 1117635 h 1424419"/>
                  <a:gd name="connsiteX14-2141" fmla="*/ 667 w 1305814"/>
                  <a:gd name="connsiteY14-2142" fmla="*/ 999105 h 1424419"/>
                  <a:gd name="connsiteX15-2143" fmla="*/ 0 w 1305814"/>
                  <a:gd name="connsiteY15-2144" fmla="*/ 972364 h 1424419"/>
                  <a:gd name="connsiteX16-2145" fmla="*/ 2496 w 1305814"/>
                  <a:gd name="connsiteY16-2146" fmla="*/ 463106 h 1424419"/>
                  <a:gd name="connsiteX17-2147" fmla="*/ 2458 w 1305814"/>
                  <a:gd name="connsiteY17-2148" fmla="*/ 429563 h 1424419"/>
                  <a:gd name="connsiteX18-2149" fmla="*/ 75248 w 1305814"/>
                  <a:gd name="connsiteY18-2150" fmla="*/ 303202 h 1424419"/>
                  <a:gd name="connsiteX19-2151" fmla="*/ 106293 w 1305814"/>
                  <a:gd name="connsiteY19-2152" fmla="*/ 282597 h 1424419"/>
                  <a:gd name="connsiteX20-2153" fmla="*/ 541533 w 1305814"/>
                  <a:gd name="connsiteY20-2154" fmla="*/ 38110 h 1424419"/>
                  <a:gd name="connsiteX21-2155" fmla="*/ 653528 w 1305814"/>
                  <a:gd name="connsiteY21-2156" fmla="*/ 0 h 1424419"/>
                  <a:gd name="connsiteX0-2157" fmla="*/ 653528 w 1305814"/>
                  <a:gd name="connsiteY0-2158" fmla="*/ 0 h 1424419"/>
                  <a:gd name="connsiteX1-2159" fmla="*/ 757287 w 1305814"/>
                  <a:gd name="connsiteY1-2160" fmla="*/ 32444 h 1424419"/>
                  <a:gd name="connsiteX2-2161" fmla="*/ 1206876 w 1305814"/>
                  <a:gd name="connsiteY2-2162" fmla="*/ 284945 h 1424419"/>
                  <a:gd name="connsiteX3-2163" fmla="*/ 1237706 w 1305814"/>
                  <a:gd name="connsiteY3-2164" fmla="*/ 306775 h 1424419"/>
                  <a:gd name="connsiteX4-2165" fmla="*/ 1304420 w 1305814"/>
                  <a:gd name="connsiteY4-2166" fmla="*/ 434263 h 1424419"/>
                  <a:gd name="connsiteX5-2167" fmla="*/ 1305806 w 1305814"/>
                  <a:gd name="connsiteY5-2168" fmla="*/ 519922 h 1424419"/>
                  <a:gd name="connsiteX6-2169" fmla="*/ 1301746 w 1305814"/>
                  <a:gd name="connsiteY6-2170" fmla="*/ 953747 h 1424419"/>
                  <a:gd name="connsiteX7-2171" fmla="*/ 1302599 w 1305814"/>
                  <a:gd name="connsiteY7-2172" fmla="*/ 1003650 h 1424419"/>
                  <a:gd name="connsiteX8-2173" fmla="*/ 1227376 w 1305814"/>
                  <a:gd name="connsiteY8-2174" fmla="*/ 1152027 h 1424419"/>
                  <a:gd name="connsiteX9-2175" fmla="*/ 1174235 w 1305814"/>
                  <a:gd name="connsiteY9-2176" fmla="*/ 1184756 h 1424419"/>
                  <a:gd name="connsiteX10-2177" fmla="*/ 792288 w 1305814"/>
                  <a:gd name="connsiteY10-2178" fmla="*/ 1385653 h 1424419"/>
                  <a:gd name="connsiteX11-2179" fmla="*/ 522686 w 1305814"/>
                  <a:gd name="connsiteY11-2180" fmla="*/ 1384922 h 1424419"/>
                  <a:gd name="connsiteX12-2181" fmla="*/ 94302 w 1305814"/>
                  <a:gd name="connsiteY12-2182" fmla="*/ 1158755 h 1424419"/>
                  <a:gd name="connsiteX13-2183" fmla="*/ 39429 w 1305814"/>
                  <a:gd name="connsiteY13-2184" fmla="*/ 1117635 h 1424419"/>
                  <a:gd name="connsiteX14-2185" fmla="*/ 667 w 1305814"/>
                  <a:gd name="connsiteY14-2186" fmla="*/ 999105 h 1424419"/>
                  <a:gd name="connsiteX15-2187" fmla="*/ 0 w 1305814"/>
                  <a:gd name="connsiteY15-2188" fmla="*/ 972364 h 1424419"/>
                  <a:gd name="connsiteX16-2189" fmla="*/ 2496 w 1305814"/>
                  <a:gd name="connsiteY16-2190" fmla="*/ 463106 h 1424419"/>
                  <a:gd name="connsiteX17-2191" fmla="*/ 2458 w 1305814"/>
                  <a:gd name="connsiteY17-2192" fmla="*/ 429563 h 1424419"/>
                  <a:gd name="connsiteX18-2193" fmla="*/ 75248 w 1305814"/>
                  <a:gd name="connsiteY18-2194" fmla="*/ 303202 h 1424419"/>
                  <a:gd name="connsiteX19-2195" fmla="*/ 106293 w 1305814"/>
                  <a:gd name="connsiteY19-2196" fmla="*/ 282597 h 1424419"/>
                  <a:gd name="connsiteX20-2197" fmla="*/ 541533 w 1305814"/>
                  <a:gd name="connsiteY20-2198" fmla="*/ 38110 h 1424419"/>
                  <a:gd name="connsiteX21-2199" fmla="*/ 653528 w 1305814"/>
                  <a:gd name="connsiteY21-2200" fmla="*/ 0 h 1424419"/>
                  <a:gd name="connsiteX0-2201" fmla="*/ 653528 w 1305814"/>
                  <a:gd name="connsiteY0-2202" fmla="*/ 0 h 1427408"/>
                  <a:gd name="connsiteX1-2203" fmla="*/ 757287 w 1305814"/>
                  <a:gd name="connsiteY1-2204" fmla="*/ 32444 h 1427408"/>
                  <a:gd name="connsiteX2-2205" fmla="*/ 1206876 w 1305814"/>
                  <a:gd name="connsiteY2-2206" fmla="*/ 284945 h 1427408"/>
                  <a:gd name="connsiteX3-2207" fmla="*/ 1237706 w 1305814"/>
                  <a:gd name="connsiteY3-2208" fmla="*/ 306775 h 1427408"/>
                  <a:gd name="connsiteX4-2209" fmla="*/ 1304420 w 1305814"/>
                  <a:gd name="connsiteY4-2210" fmla="*/ 434263 h 1427408"/>
                  <a:gd name="connsiteX5-2211" fmla="*/ 1305806 w 1305814"/>
                  <a:gd name="connsiteY5-2212" fmla="*/ 519922 h 1427408"/>
                  <a:gd name="connsiteX6-2213" fmla="*/ 1301746 w 1305814"/>
                  <a:gd name="connsiteY6-2214" fmla="*/ 953747 h 1427408"/>
                  <a:gd name="connsiteX7-2215" fmla="*/ 1302599 w 1305814"/>
                  <a:gd name="connsiteY7-2216" fmla="*/ 1003650 h 1427408"/>
                  <a:gd name="connsiteX8-2217" fmla="*/ 1227376 w 1305814"/>
                  <a:gd name="connsiteY8-2218" fmla="*/ 1152027 h 1427408"/>
                  <a:gd name="connsiteX9-2219" fmla="*/ 1174235 w 1305814"/>
                  <a:gd name="connsiteY9-2220" fmla="*/ 1184756 h 1427408"/>
                  <a:gd name="connsiteX10-2221" fmla="*/ 792288 w 1305814"/>
                  <a:gd name="connsiteY10-2222" fmla="*/ 1385653 h 1427408"/>
                  <a:gd name="connsiteX11-2223" fmla="*/ 517719 w 1305814"/>
                  <a:gd name="connsiteY11-2224" fmla="*/ 1389889 h 1427408"/>
                  <a:gd name="connsiteX12-2225" fmla="*/ 94302 w 1305814"/>
                  <a:gd name="connsiteY12-2226" fmla="*/ 1158755 h 1427408"/>
                  <a:gd name="connsiteX13-2227" fmla="*/ 39429 w 1305814"/>
                  <a:gd name="connsiteY13-2228" fmla="*/ 1117635 h 1427408"/>
                  <a:gd name="connsiteX14-2229" fmla="*/ 667 w 1305814"/>
                  <a:gd name="connsiteY14-2230" fmla="*/ 999105 h 1427408"/>
                  <a:gd name="connsiteX15-2231" fmla="*/ 0 w 1305814"/>
                  <a:gd name="connsiteY15-2232" fmla="*/ 972364 h 1427408"/>
                  <a:gd name="connsiteX16-2233" fmla="*/ 2496 w 1305814"/>
                  <a:gd name="connsiteY16-2234" fmla="*/ 463106 h 1427408"/>
                  <a:gd name="connsiteX17-2235" fmla="*/ 2458 w 1305814"/>
                  <a:gd name="connsiteY17-2236" fmla="*/ 429563 h 1427408"/>
                  <a:gd name="connsiteX18-2237" fmla="*/ 75248 w 1305814"/>
                  <a:gd name="connsiteY18-2238" fmla="*/ 303202 h 1427408"/>
                  <a:gd name="connsiteX19-2239" fmla="*/ 106293 w 1305814"/>
                  <a:gd name="connsiteY19-2240" fmla="*/ 282597 h 1427408"/>
                  <a:gd name="connsiteX20-2241" fmla="*/ 541533 w 1305814"/>
                  <a:gd name="connsiteY20-2242" fmla="*/ 38110 h 1427408"/>
                  <a:gd name="connsiteX21-2243" fmla="*/ 653528 w 1305814"/>
                  <a:gd name="connsiteY21-2244" fmla="*/ 0 h 1427408"/>
                  <a:gd name="connsiteX0-2245" fmla="*/ 653528 w 1305814"/>
                  <a:gd name="connsiteY0-2246" fmla="*/ 0 h 1427408"/>
                  <a:gd name="connsiteX1-2247" fmla="*/ 757287 w 1305814"/>
                  <a:gd name="connsiteY1-2248" fmla="*/ 32444 h 1427408"/>
                  <a:gd name="connsiteX2-2249" fmla="*/ 1206876 w 1305814"/>
                  <a:gd name="connsiteY2-2250" fmla="*/ 284945 h 1427408"/>
                  <a:gd name="connsiteX3-2251" fmla="*/ 1237706 w 1305814"/>
                  <a:gd name="connsiteY3-2252" fmla="*/ 306775 h 1427408"/>
                  <a:gd name="connsiteX4-2253" fmla="*/ 1304420 w 1305814"/>
                  <a:gd name="connsiteY4-2254" fmla="*/ 434263 h 1427408"/>
                  <a:gd name="connsiteX5-2255" fmla="*/ 1305806 w 1305814"/>
                  <a:gd name="connsiteY5-2256" fmla="*/ 519922 h 1427408"/>
                  <a:gd name="connsiteX6-2257" fmla="*/ 1301746 w 1305814"/>
                  <a:gd name="connsiteY6-2258" fmla="*/ 953747 h 1427408"/>
                  <a:gd name="connsiteX7-2259" fmla="*/ 1302599 w 1305814"/>
                  <a:gd name="connsiteY7-2260" fmla="*/ 1003650 h 1427408"/>
                  <a:gd name="connsiteX8-2261" fmla="*/ 1227376 w 1305814"/>
                  <a:gd name="connsiteY8-2262" fmla="*/ 1152027 h 1427408"/>
                  <a:gd name="connsiteX9-2263" fmla="*/ 1174235 w 1305814"/>
                  <a:gd name="connsiteY9-2264" fmla="*/ 1184756 h 1427408"/>
                  <a:gd name="connsiteX10-2265" fmla="*/ 792288 w 1305814"/>
                  <a:gd name="connsiteY10-2266" fmla="*/ 1385653 h 1427408"/>
                  <a:gd name="connsiteX11-2267" fmla="*/ 517719 w 1305814"/>
                  <a:gd name="connsiteY11-2268" fmla="*/ 1389889 h 1427408"/>
                  <a:gd name="connsiteX12-2269" fmla="*/ 94302 w 1305814"/>
                  <a:gd name="connsiteY12-2270" fmla="*/ 1158755 h 1427408"/>
                  <a:gd name="connsiteX13-2271" fmla="*/ 39429 w 1305814"/>
                  <a:gd name="connsiteY13-2272" fmla="*/ 1117635 h 1427408"/>
                  <a:gd name="connsiteX14-2273" fmla="*/ 667 w 1305814"/>
                  <a:gd name="connsiteY14-2274" fmla="*/ 999105 h 1427408"/>
                  <a:gd name="connsiteX15-2275" fmla="*/ 0 w 1305814"/>
                  <a:gd name="connsiteY15-2276" fmla="*/ 972364 h 1427408"/>
                  <a:gd name="connsiteX16-2277" fmla="*/ 2496 w 1305814"/>
                  <a:gd name="connsiteY16-2278" fmla="*/ 463106 h 1427408"/>
                  <a:gd name="connsiteX17-2279" fmla="*/ 2458 w 1305814"/>
                  <a:gd name="connsiteY17-2280" fmla="*/ 429563 h 1427408"/>
                  <a:gd name="connsiteX18-2281" fmla="*/ 75248 w 1305814"/>
                  <a:gd name="connsiteY18-2282" fmla="*/ 303202 h 1427408"/>
                  <a:gd name="connsiteX19-2283" fmla="*/ 106293 w 1305814"/>
                  <a:gd name="connsiteY19-2284" fmla="*/ 282597 h 1427408"/>
                  <a:gd name="connsiteX20-2285" fmla="*/ 541533 w 1305814"/>
                  <a:gd name="connsiteY20-2286" fmla="*/ 38110 h 1427408"/>
                  <a:gd name="connsiteX21-2287" fmla="*/ 653528 w 1305814"/>
                  <a:gd name="connsiteY21-2288" fmla="*/ 0 h 1427408"/>
                  <a:gd name="connsiteX0-2289" fmla="*/ 653528 w 1305814"/>
                  <a:gd name="connsiteY0-2290" fmla="*/ 0 h 1421591"/>
                  <a:gd name="connsiteX1-2291" fmla="*/ 757287 w 1305814"/>
                  <a:gd name="connsiteY1-2292" fmla="*/ 32444 h 1421591"/>
                  <a:gd name="connsiteX2-2293" fmla="*/ 1206876 w 1305814"/>
                  <a:gd name="connsiteY2-2294" fmla="*/ 284945 h 1421591"/>
                  <a:gd name="connsiteX3-2295" fmla="*/ 1237706 w 1305814"/>
                  <a:gd name="connsiteY3-2296" fmla="*/ 306775 h 1421591"/>
                  <a:gd name="connsiteX4-2297" fmla="*/ 1304420 w 1305814"/>
                  <a:gd name="connsiteY4-2298" fmla="*/ 434263 h 1421591"/>
                  <a:gd name="connsiteX5-2299" fmla="*/ 1305806 w 1305814"/>
                  <a:gd name="connsiteY5-2300" fmla="*/ 519922 h 1421591"/>
                  <a:gd name="connsiteX6-2301" fmla="*/ 1301746 w 1305814"/>
                  <a:gd name="connsiteY6-2302" fmla="*/ 953747 h 1421591"/>
                  <a:gd name="connsiteX7-2303" fmla="*/ 1302599 w 1305814"/>
                  <a:gd name="connsiteY7-2304" fmla="*/ 1003650 h 1421591"/>
                  <a:gd name="connsiteX8-2305" fmla="*/ 1227376 w 1305814"/>
                  <a:gd name="connsiteY8-2306" fmla="*/ 1152027 h 1421591"/>
                  <a:gd name="connsiteX9-2307" fmla="*/ 1174235 w 1305814"/>
                  <a:gd name="connsiteY9-2308" fmla="*/ 1184756 h 1421591"/>
                  <a:gd name="connsiteX10-2309" fmla="*/ 792288 w 1305814"/>
                  <a:gd name="connsiteY10-2310" fmla="*/ 1385653 h 1421591"/>
                  <a:gd name="connsiteX11-2311" fmla="*/ 502818 w 1305814"/>
                  <a:gd name="connsiteY11-2312" fmla="*/ 1379955 h 1421591"/>
                  <a:gd name="connsiteX12-2313" fmla="*/ 94302 w 1305814"/>
                  <a:gd name="connsiteY12-2314" fmla="*/ 1158755 h 1421591"/>
                  <a:gd name="connsiteX13-2315" fmla="*/ 39429 w 1305814"/>
                  <a:gd name="connsiteY13-2316" fmla="*/ 1117635 h 1421591"/>
                  <a:gd name="connsiteX14-2317" fmla="*/ 667 w 1305814"/>
                  <a:gd name="connsiteY14-2318" fmla="*/ 999105 h 1421591"/>
                  <a:gd name="connsiteX15-2319" fmla="*/ 0 w 1305814"/>
                  <a:gd name="connsiteY15-2320" fmla="*/ 972364 h 1421591"/>
                  <a:gd name="connsiteX16-2321" fmla="*/ 2496 w 1305814"/>
                  <a:gd name="connsiteY16-2322" fmla="*/ 463106 h 1421591"/>
                  <a:gd name="connsiteX17-2323" fmla="*/ 2458 w 1305814"/>
                  <a:gd name="connsiteY17-2324" fmla="*/ 429563 h 1421591"/>
                  <a:gd name="connsiteX18-2325" fmla="*/ 75248 w 1305814"/>
                  <a:gd name="connsiteY18-2326" fmla="*/ 303202 h 1421591"/>
                  <a:gd name="connsiteX19-2327" fmla="*/ 106293 w 1305814"/>
                  <a:gd name="connsiteY19-2328" fmla="*/ 282597 h 1421591"/>
                  <a:gd name="connsiteX20-2329" fmla="*/ 541533 w 1305814"/>
                  <a:gd name="connsiteY20-2330" fmla="*/ 38110 h 1421591"/>
                  <a:gd name="connsiteX21-2331" fmla="*/ 653528 w 1305814"/>
                  <a:gd name="connsiteY21-2332" fmla="*/ 0 h 1421591"/>
                  <a:gd name="connsiteX0-2333" fmla="*/ 653528 w 1305814"/>
                  <a:gd name="connsiteY0-2334" fmla="*/ 0 h 1423589"/>
                  <a:gd name="connsiteX1-2335" fmla="*/ 757287 w 1305814"/>
                  <a:gd name="connsiteY1-2336" fmla="*/ 32444 h 1423589"/>
                  <a:gd name="connsiteX2-2337" fmla="*/ 1206876 w 1305814"/>
                  <a:gd name="connsiteY2-2338" fmla="*/ 284945 h 1423589"/>
                  <a:gd name="connsiteX3-2339" fmla="*/ 1237706 w 1305814"/>
                  <a:gd name="connsiteY3-2340" fmla="*/ 306775 h 1423589"/>
                  <a:gd name="connsiteX4-2341" fmla="*/ 1304420 w 1305814"/>
                  <a:gd name="connsiteY4-2342" fmla="*/ 434263 h 1423589"/>
                  <a:gd name="connsiteX5-2343" fmla="*/ 1305806 w 1305814"/>
                  <a:gd name="connsiteY5-2344" fmla="*/ 519922 h 1423589"/>
                  <a:gd name="connsiteX6-2345" fmla="*/ 1301746 w 1305814"/>
                  <a:gd name="connsiteY6-2346" fmla="*/ 953747 h 1423589"/>
                  <a:gd name="connsiteX7-2347" fmla="*/ 1302599 w 1305814"/>
                  <a:gd name="connsiteY7-2348" fmla="*/ 1003650 h 1423589"/>
                  <a:gd name="connsiteX8-2349" fmla="*/ 1227376 w 1305814"/>
                  <a:gd name="connsiteY8-2350" fmla="*/ 1152027 h 1423589"/>
                  <a:gd name="connsiteX9-2351" fmla="*/ 1174235 w 1305814"/>
                  <a:gd name="connsiteY9-2352" fmla="*/ 1184756 h 1423589"/>
                  <a:gd name="connsiteX10-2353" fmla="*/ 792288 w 1305814"/>
                  <a:gd name="connsiteY10-2354" fmla="*/ 1385653 h 1423589"/>
                  <a:gd name="connsiteX11-2355" fmla="*/ 502818 w 1305814"/>
                  <a:gd name="connsiteY11-2356" fmla="*/ 1379955 h 1423589"/>
                  <a:gd name="connsiteX12-2357" fmla="*/ 94302 w 1305814"/>
                  <a:gd name="connsiteY12-2358" fmla="*/ 1158755 h 1423589"/>
                  <a:gd name="connsiteX13-2359" fmla="*/ 39429 w 1305814"/>
                  <a:gd name="connsiteY13-2360" fmla="*/ 1117635 h 1423589"/>
                  <a:gd name="connsiteX14-2361" fmla="*/ 667 w 1305814"/>
                  <a:gd name="connsiteY14-2362" fmla="*/ 999105 h 1423589"/>
                  <a:gd name="connsiteX15-2363" fmla="*/ 0 w 1305814"/>
                  <a:gd name="connsiteY15-2364" fmla="*/ 972364 h 1423589"/>
                  <a:gd name="connsiteX16-2365" fmla="*/ 2496 w 1305814"/>
                  <a:gd name="connsiteY16-2366" fmla="*/ 463106 h 1423589"/>
                  <a:gd name="connsiteX17-2367" fmla="*/ 2458 w 1305814"/>
                  <a:gd name="connsiteY17-2368" fmla="*/ 429563 h 1423589"/>
                  <a:gd name="connsiteX18-2369" fmla="*/ 75248 w 1305814"/>
                  <a:gd name="connsiteY18-2370" fmla="*/ 303202 h 1423589"/>
                  <a:gd name="connsiteX19-2371" fmla="*/ 106293 w 1305814"/>
                  <a:gd name="connsiteY19-2372" fmla="*/ 282597 h 1423589"/>
                  <a:gd name="connsiteX20-2373" fmla="*/ 541533 w 1305814"/>
                  <a:gd name="connsiteY20-2374" fmla="*/ 38110 h 1423589"/>
                  <a:gd name="connsiteX21-2375" fmla="*/ 653528 w 1305814"/>
                  <a:gd name="connsiteY21-2376" fmla="*/ 0 h 142358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</a:cxnLst>
                <a:rect l="l" t="t" r="r" b="b"/>
                <a:pathLst>
                  <a:path w="1305814" h="1423589">
                    <a:moveTo>
                      <a:pt x="653528" y="0"/>
                    </a:moveTo>
                    <a:cubicBezTo>
                      <a:pt x="684553" y="-1"/>
                      <a:pt x="736057" y="24011"/>
                      <a:pt x="757287" y="32444"/>
                    </a:cubicBezTo>
                    <a:lnTo>
                      <a:pt x="1206876" y="284945"/>
                    </a:lnTo>
                    <a:cubicBezTo>
                      <a:pt x="1213399" y="291230"/>
                      <a:pt x="1233090" y="301119"/>
                      <a:pt x="1237706" y="306775"/>
                    </a:cubicBezTo>
                    <a:cubicBezTo>
                      <a:pt x="1285405" y="341141"/>
                      <a:pt x="1301367" y="360355"/>
                      <a:pt x="1304420" y="434263"/>
                    </a:cubicBezTo>
                    <a:cubicBezTo>
                      <a:pt x="1306256" y="435452"/>
                      <a:pt x="1303756" y="518852"/>
                      <a:pt x="1305806" y="519922"/>
                    </a:cubicBezTo>
                    <a:cubicBezTo>
                      <a:pt x="1306028" y="563787"/>
                      <a:pt x="1301771" y="907207"/>
                      <a:pt x="1301746" y="953747"/>
                    </a:cubicBezTo>
                    <a:cubicBezTo>
                      <a:pt x="1301579" y="970833"/>
                      <a:pt x="1302766" y="986564"/>
                      <a:pt x="1302599" y="1003650"/>
                    </a:cubicBezTo>
                    <a:cubicBezTo>
                      <a:pt x="1298075" y="1097264"/>
                      <a:pt x="1299308" y="1117497"/>
                      <a:pt x="1227376" y="1152027"/>
                    </a:cubicBezTo>
                    <a:cubicBezTo>
                      <a:pt x="1229069" y="1151612"/>
                      <a:pt x="1262992" y="1133636"/>
                      <a:pt x="1174235" y="1184756"/>
                    </a:cubicBezTo>
                    <a:cubicBezTo>
                      <a:pt x="1102911" y="1225835"/>
                      <a:pt x="986013" y="1283805"/>
                      <a:pt x="792288" y="1385653"/>
                    </a:cubicBezTo>
                    <a:cubicBezTo>
                      <a:pt x="702978" y="1424034"/>
                      <a:pt x="634560" y="1449454"/>
                      <a:pt x="502818" y="1379955"/>
                    </a:cubicBezTo>
                    <a:cubicBezTo>
                      <a:pt x="358670" y="1301859"/>
                      <a:pt x="241278" y="1242506"/>
                      <a:pt x="94302" y="1158755"/>
                    </a:cubicBezTo>
                    <a:cubicBezTo>
                      <a:pt x="64301" y="1138833"/>
                      <a:pt x="61069" y="1137739"/>
                      <a:pt x="39429" y="1117635"/>
                    </a:cubicBezTo>
                    <a:cubicBezTo>
                      <a:pt x="9399" y="1091481"/>
                      <a:pt x="81" y="1056313"/>
                      <a:pt x="667" y="999105"/>
                    </a:cubicBezTo>
                    <a:cubicBezTo>
                      <a:pt x="445" y="990191"/>
                      <a:pt x="222" y="981278"/>
                      <a:pt x="0" y="972364"/>
                    </a:cubicBezTo>
                    <a:lnTo>
                      <a:pt x="2496" y="463106"/>
                    </a:lnTo>
                    <a:cubicBezTo>
                      <a:pt x="2483" y="451925"/>
                      <a:pt x="2471" y="440744"/>
                      <a:pt x="2458" y="429563"/>
                    </a:cubicBezTo>
                    <a:cubicBezTo>
                      <a:pt x="2770" y="365277"/>
                      <a:pt x="14732" y="348090"/>
                      <a:pt x="75248" y="303202"/>
                    </a:cubicBezTo>
                    <a:lnTo>
                      <a:pt x="106293" y="282597"/>
                    </a:lnTo>
                    <a:lnTo>
                      <a:pt x="541533" y="38110"/>
                    </a:lnTo>
                    <a:cubicBezTo>
                      <a:pt x="582751" y="12487"/>
                      <a:pt x="613897" y="0"/>
                      <a:pt x="653528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18900000" scaled="0"/>
                <a:tileRect/>
              </a:gradFill>
              <a:ln w="1587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b="1" dirty="0">
                  <a:solidFill>
                    <a:schemeClr val="accent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F8D26B1-3931-4BBC-A202-F9DD5FA619E9}"/>
                  </a:ext>
                </a:extLst>
              </p:cNvPr>
              <p:cNvSpPr txBox="1"/>
              <p:nvPr/>
            </p:nvSpPr>
            <p:spPr>
              <a:xfrm>
                <a:off x="1230988" y="2356103"/>
                <a:ext cx="1030514" cy="759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00B050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800" b="1" dirty="0">
                  <a:solidFill>
                    <a:srgbClr val="00B050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D7A83163-4539-4F7C-9370-C762A0831E57}"/>
              </a:ext>
            </a:extLst>
          </p:cNvPr>
          <p:cNvSpPr txBox="1"/>
          <p:nvPr/>
        </p:nvSpPr>
        <p:spPr>
          <a:xfrm>
            <a:off x="1178009" y="1210897"/>
            <a:ext cx="3056709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主要功能界面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216303-B92F-4AD0-AAE4-E0B351085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56" y="1715266"/>
            <a:ext cx="7132350" cy="4737025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C4032975-C5CE-4A7F-8BB5-CDA3E896DEC0}"/>
              </a:ext>
            </a:extLst>
          </p:cNvPr>
          <p:cNvSpPr/>
          <p:nvPr/>
        </p:nvSpPr>
        <p:spPr>
          <a:xfrm rot="10800000">
            <a:off x="2488892" y="2751703"/>
            <a:ext cx="1375954" cy="365125"/>
          </a:xfrm>
          <a:prstGeom prst="rightArrow">
            <a:avLst>
              <a:gd name="adj1" fmla="val 50000"/>
              <a:gd name="adj2" fmla="val 974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32BDA5-6044-4596-901E-4E7F7D8BE8C7}"/>
              </a:ext>
            </a:extLst>
          </p:cNvPr>
          <p:cNvSpPr txBox="1"/>
          <p:nvPr/>
        </p:nvSpPr>
        <p:spPr>
          <a:xfrm>
            <a:off x="396101" y="2410836"/>
            <a:ext cx="1826141" cy="1018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打开默认文件夹，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导入需要的数据集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进行测试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750396E3-4535-44EC-ACFA-3989EB50D645}"/>
              </a:ext>
            </a:extLst>
          </p:cNvPr>
          <p:cNvSpPr/>
          <p:nvPr/>
        </p:nvSpPr>
        <p:spPr>
          <a:xfrm rot="10800000">
            <a:off x="2488892" y="3757695"/>
            <a:ext cx="1375954" cy="365125"/>
          </a:xfrm>
          <a:prstGeom prst="rightArrow">
            <a:avLst>
              <a:gd name="adj1" fmla="val 50000"/>
              <a:gd name="adj2" fmla="val 974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DE46D0A-B780-4BAA-A98A-47E1FF8DEB31}"/>
              </a:ext>
            </a:extLst>
          </p:cNvPr>
          <p:cNvSpPr txBox="1"/>
          <p:nvPr/>
        </p:nvSpPr>
        <p:spPr>
          <a:xfrm>
            <a:off x="391718" y="3751263"/>
            <a:ext cx="1670650" cy="377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查看导入的信息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1292593A-ABC8-4553-A500-7976FD087481}"/>
              </a:ext>
            </a:extLst>
          </p:cNvPr>
          <p:cNvSpPr/>
          <p:nvPr/>
        </p:nvSpPr>
        <p:spPr>
          <a:xfrm rot="10800000">
            <a:off x="2488892" y="4689810"/>
            <a:ext cx="1375954" cy="365125"/>
          </a:xfrm>
          <a:prstGeom prst="rightArrow">
            <a:avLst>
              <a:gd name="adj1" fmla="val 50000"/>
              <a:gd name="adj2" fmla="val 974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E317A1B-DD2E-4562-969A-297D2D77413A}"/>
              </a:ext>
            </a:extLst>
          </p:cNvPr>
          <p:cNvSpPr txBox="1"/>
          <p:nvPr/>
        </p:nvSpPr>
        <p:spPr>
          <a:xfrm>
            <a:off x="435763" y="4689810"/>
            <a:ext cx="1840568" cy="377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运行模型进行预测</a:t>
            </a: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9199EF33-19B9-417A-9874-A600B6AB4486}"/>
              </a:ext>
            </a:extLst>
          </p:cNvPr>
          <p:cNvSpPr/>
          <p:nvPr/>
        </p:nvSpPr>
        <p:spPr>
          <a:xfrm rot="10800000">
            <a:off x="2493594" y="5647103"/>
            <a:ext cx="1375954" cy="365125"/>
          </a:xfrm>
          <a:prstGeom prst="rightArrow">
            <a:avLst>
              <a:gd name="adj1" fmla="val 50000"/>
              <a:gd name="adj2" fmla="val 974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28ACABC-F0A3-419E-9D57-FA4420667017}"/>
              </a:ext>
            </a:extLst>
          </p:cNvPr>
          <p:cNvSpPr txBox="1"/>
          <p:nvPr/>
        </p:nvSpPr>
        <p:spPr>
          <a:xfrm>
            <a:off x="435763" y="5634240"/>
            <a:ext cx="1620957" cy="377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清空模型的数据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C7D9389A-23F5-4B7C-AD0F-9C9E8B4C3E35}"/>
              </a:ext>
            </a:extLst>
          </p:cNvPr>
          <p:cNvSpPr/>
          <p:nvPr/>
        </p:nvSpPr>
        <p:spPr>
          <a:xfrm rot="15221358">
            <a:off x="6439637" y="2003448"/>
            <a:ext cx="1375954" cy="365125"/>
          </a:xfrm>
          <a:prstGeom prst="rightArrow">
            <a:avLst>
              <a:gd name="adj1" fmla="val 50000"/>
              <a:gd name="adj2" fmla="val 974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DD37EF6-9405-4E95-9EAD-026189F55B29}"/>
              </a:ext>
            </a:extLst>
          </p:cNvPr>
          <p:cNvSpPr txBox="1"/>
          <p:nvPr/>
        </p:nvSpPr>
        <p:spPr>
          <a:xfrm>
            <a:off x="5427469" y="1125548"/>
            <a:ext cx="3262432" cy="377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显示数据信息以及推理结果的面板</a:t>
            </a: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4D6AE6BC-10E3-4F6D-845A-DB8946228254}"/>
              </a:ext>
            </a:extLst>
          </p:cNvPr>
          <p:cNvSpPr/>
          <p:nvPr/>
        </p:nvSpPr>
        <p:spPr>
          <a:xfrm rot="2745167">
            <a:off x="10465132" y="2379703"/>
            <a:ext cx="666147" cy="318750"/>
          </a:xfrm>
          <a:prstGeom prst="rightArrow">
            <a:avLst>
              <a:gd name="adj1" fmla="val 50000"/>
              <a:gd name="adj2" fmla="val 974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985E344-9535-4587-9067-AF7B9274990F}"/>
              </a:ext>
            </a:extLst>
          </p:cNvPr>
          <p:cNvSpPr txBox="1"/>
          <p:nvPr/>
        </p:nvSpPr>
        <p:spPr>
          <a:xfrm>
            <a:off x="10765428" y="2888876"/>
            <a:ext cx="1415772" cy="377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系统退出按钮</a:t>
            </a:r>
          </a:p>
        </p:txBody>
      </p:sp>
    </p:spTree>
    <p:extLst>
      <p:ext uri="{BB962C8B-B14F-4D97-AF65-F5344CB8AC3E}">
        <p14:creationId xmlns:p14="http://schemas.microsoft.com/office/powerpoint/2010/main" val="255703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138"/>
    </mc:Choice>
    <mc:Fallback xmlns="">
      <p:transition advTm="1113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功能介绍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A680B-B80A-2545-AB30-B9870FE905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29D88F-908C-3A9A-1C0D-9B68E1EACF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4" y="83558"/>
            <a:ext cx="700724" cy="69959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EC3A551-AA07-44A1-B695-19145D64EBD7}"/>
              </a:ext>
            </a:extLst>
          </p:cNvPr>
          <p:cNvGrpSpPr/>
          <p:nvPr/>
        </p:nvGrpSpPr>
        <p:grpSpPr>
          <a:xfrm>
            <a:off x="242105" y="1150909"/>
            <a:ext cx="807250" cy="699594"/>
            <a:chOff x="1109000" y="1086892"/>
            <a:chExt cx="901453" cy="761420"/>
          </a:xfrm>
        </p:grpSpPr>
        <p:sp>
          <p:nvSpPr>
            <p:cNvPr id="10" name="矩形 10">
              <a:extLst>
                <a:ext uri="{FF2B5EF4-FFF2-40B4-BE49-F238E27FC236}">
                  <a16:creationId xmlns:a16="http://schemas.microsoft.com/office/drawing/2014/main" id="{ECA9E624-FC9B-4759-A829-109044AA1F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000" y="1086892"/>
              <a:ext cx="686675" cy="747986"/>
            </a:xfrm>
            <a:custGeom>
              <a:avLst/>
              <a:gdLst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299728 w 1305333"/>
                <a:gd name="connsiteY4" fmla="*/ 452301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-1" fmla="*/ 653528 w 1305333"/>
                <a:gd name="connsiteY0-2" fmla="*/ 0 h 1424419"/>
                <a:gd name="connsiteX1-3" fmla="*/ 757287 w 1305333"/>
                <a:gd name="connsiteY1-4" fmla="*/ 32444 h 1424419"/>
                <a:gd name="connsiteX2-5" fmla="*/ 1206876 w 1305333"/>
                <a:gd name="connsiteY2-6" fmla="*/ 284945 h 1424419"/>
                <a:gd name="connsiteX3-7" fmla="*/ 1233464 w 1305333"/>
                <a:gd name="connsiteY3-8" fmla="*/ 306775 h 1424419"/>
                <a:gd name="connsiteX4-9" fmla="*/ 1301712 w 1305333"/>
                <a:gd name="connsiteY4-10" fmla="*/ 442384 h 1424419"/>
                <a:gd name="connsiteX5-11" fmla="*/ 1303099 w 1305333"/>
                <a:gd name="connsiteY5-12" fmla="*/ 495558 h 1424419"/>
                <a:gd name="connsiteX6-13" fmla="*/ 1303099 w 1305333"/>
                <a:gd name="connsiteY6-14" fmla="*/ 952393 h 1424419"/>
                <a:gd name="connsiteX7-15" fmla="*/ 1299356 w 1305333"/>
                <a:gd name="connsiteY7-16" fmla="*/ 974248 h 1424419"/>
                <a:gd name="connsiteX8-17" fmla="*/ 1193590 w 1305333"/>
                <a:gd name="connsiteY8-18" fmla="*/ 1159518 h 1424419"/>
                <a:gd name="connsiteX9-19" fmla="*/ 1188747 w 1305333"/>
                <a:gd name="connsiteY9-20" fmla="*/ 1163476 h 1424419"/>
                <a:gd name="connsiteX10-21" fmla="*/ 792288 w 1305333"/>
                <a:gd name="connsiteY10-22" fmla="*/ 1385653 h 1424419"/>
                <a:gd name="connsiteX11-23" fmla="*/ 522686 w 1305333"/>
                <a:gd name="connsiteY11-24" fmla="*/ 1384922 h 1424419"/>
                <a:gd name="connsiteX12-25" fmla="*/ 80344 w 1305333"/>
                <a:gd name="connsiteY12-26" fmla="*/ 1139323 h 1424419"/>
                <a:gd name="connsiteX13-27" fmla="*/ 68397 w 1305333"/>
                <a:gd name="connsiteY13-28" fmla="*/ 1130059 h 1424419"/>
                <a:gd name="connsiteX14-29" fmla="*/ 667 w 1305333"/>
                <a:gd name="connsiteY14-30" fmla="*/ 999105 h 1424419"/>
                <a:gd name="connsiteX15-31" fmla="*/ 0 w 1305333"/>
                <a:gd name="connsiteY15-32" fmla="*/ 972364 h 1424419"/>
                <a:gd name="connsiteX16-33" fmla="*/ 2496 w 1305333"/>
                <a:gd name="connsiteY16-34" fmla="*/ 463106 h 1424419"/>
                <a:gd name="connsiteX17-35" fmla="*/ 2458 w 1305333"/>
                <a:gd name="connsiteY17-36" fmla="*/ 429563 h 1424419"/>
                <a:gd name="connsiteX18-37" fmla="*/ 75248 w 1305333"/>
                <a:gd name="connsiteY18-38" fmla="*/ 303202 h 1424419"/>
                <a:gd name="connsiteX19-39" fmla="*/ 103465 w 1305333"/>
                <a:gd name="connsiteY19-40" fmla="*/ 288252 h 1424419"/>
                <a:gd name="connsiteX20-41" fmla="*/ 541533 w 1305333"/>
                <a:gd name="connsiteY20-42" fmla="*/ 38110 h 1424419"/>
                <a:gd name="connsiteX21-43" fmla="*/ 653528 w 1305333"/>
                <a:gd name="connsiteY21-44" fmla="*/ 0 h 1424419"/>
                <a:gd name="connsiteX0-45" fmla="*/ 653528 w 1305333"/>
                <a:gd name="connsiteY0-46" fmla="*/ 0 h 1424419"/>
                <a:gd name="connsiteX1-47" fmla="*/ 757287 w 1305333"/>
                <a:gd name="connsiteY1-48" fmla="*/ 32444 h 1424419"/>
                <a:gd name="connsiteX2-49" fmla="*/ 1206876 w 1305333"/>
                <a:gd name="connsiteY2-50" fmla="*/ 284945 h 1424419"/>
                <a:gd name="connsiteX3-51" fmla="*/ 1233464 w 1305333"/>
                <a:gd name="connsiteY3-52" fmla="*/ 306775 h 1424419"/>
                <a:gd name="connsiteX4-53" fmla="*/ 1301712 w 1305333"/>
                <a:gd name="connsiteY4-54" fmla="*/ 442384 h 1424419"/>
                <a:gd name="connsiteX5-55" fmla="*/ 1303099 w 1305333"/>
                <a:gd name="connsiteY5-56" fmla="*/ 495558 h 1424419"/>
                <a:gd name="connsiteX6-57" fmla="*/ 1303099 w 1305333"/>
                <a:gd name="connsiteY6-58" fmla="*/ 952393 h 1424419"/>
                <a:gd name="connsiteX7-59" fmla="*/ 1299356 w 1305333"/>
                <a:gd name="connsiteY7-60" fmla="*/ 974248 h 1424419"/>
                <a:gd name="connsiteX8-61" fmla="*/ 1193590 w 1305333"/>
                <a:gd name="connsiteY8-62" fmla="*/ 1159518 h 1424419"/>
                <a:gd name="connsiteX9-63" fmla="*/ 1188747 w 1305333"/>
                <a:gd name="connsiteY9-64" fmla="*/ 1163476 h 1424419"/>
                <a:gd name="connsiteX10-65" fmla="*/ 792288 w 1305333"/>
                <a:gd name="connsiteY10-66" fmla="*/ 1385653 h 1424419"/>
                <a:gd name="connsiteX11-67" fmla="*/ 522686 w 1305333"/>
                <a:gd name="connsiteY11-68" fmla="*/ 1384922 h 1424419"/>
                <a:gd name="connsiteX12-69" fmla="*/ 80344 w 1305333"/>
                <a:gd name="connsiteY12-70" fmla="*/ 1139323 h 1424419"/>
                <a:gd name="connsiteX13-71" fmla="*/ 68397 w 1305333"/>
                <a:gd name="connsiteY13-72" fmla="*/ 1130059 h 1424419"/>
                <a:gd name="connsiteX14-73" fmla="*/ 667 w 1305333"/>
                <a:gd name="connsiteY14-74" fmla="*/ 999105 h 1424419"/>
                <a:gd name="connsiteX15-75" fmla="*/ 0 w 1305333"/>
                <a:gd name="connsiteY15-76" fmla="*/ 972364 h 1424419"/>
                <a:gd name="connsiteX16-77" fmla="*/ 2496 w 1305333"/>
                <a:gd name="connsiteY16-78" fmla="*/ 463106 h 1424419"/>
                <a:gd name="connsiteX17-79" fmla="*/ 2458 w 1305333"/>
                <a:gd name="connsiteY17-80" fmla="*/ 429563 h 1424419"/>
                <a:gd name="connsiteX18-81" fmla="*/ 75248 w 1305333"/>
                <a:gd name="connsiteY18-82" fmla="*/ 303202 h 1424419"/>
                <a:gd name="connsiteX19-83" fmla="*/ 103465 w 1305333"/>
                <a:gd name="connsiteY19-84" fmla="*/ 288252 h 1424419"/>
                <a:gd name="connsiteX20-85" fmla="*/ 541533 w 1305333"/>
                <a:gd name="connsiteY20-86" fmla="*/ 38110 h 1424419"/>
                <a:gd name="connsiteX21-87" fmla="*/ 653528 w 1305333"/>
                <a:gd name="connsiteY21-88" fmla="*/ 0 h 1424419"/>
                <a:gd name="connsiteX0-89" fmla="*/ 653528 w 1306046"/>
                <a:gd name="connsiteY0-90" fmla="*/ 0 h 1424419"/>
                <a:gd name="connsiteX1-91" fmla="*/ 757287 w 1306046"/>
                <a:gd name="connsiteY1-92" fmla="*/ 32444 h 1424419"/>
                <a:gd name="connsiteX2-93" fmla="*/ 1206876 w 1306046"/>
                <a:gd name="connsiteY2-94" fmla="*/ 284945 h 1424419"/>
                <a:gd name="connsiteX3-95" fmla="*/ 1233464 w 1306046"/>
                <a:gd name="connsiteY3-96" fmla="*/ 306775 h 1424419"/>
                <a:gd name="connsiteX4-97" fmla="*/ 1301712 w 1306046"/>
                <a:gd name="connsiteY4-98" fmla="*/ 442384 h 1424419"/>
                <a:gd name="connsiteX5-99" fmla="*/ 1303099 w 1306046"/>
                <a:gd name="connsiteY5-100" fmla="*/ 495558 h 1424419"/>
                <a:gd name="connsiteX6-101" fmla="*/ 1303099 w 1306046"/>
                <a:gd name="connsiteY6-102" fmla="*/ 952393 h 1424419"/>
                <a:gd name="connsiteX7-103" fmla="*/ 1305306 w 1306046"/>
                <a:gd name="connsiteY7-104" fmla="*/ 990115 h 1424419"/>
                <a:gd name="connsiteX8-105" fmla="*/ 1193590 w 1306046"/>
                <a:gd name="connsiteY8-106" fmla="*/ 1159518 h 1424419"/>
                <a:gd name="connsiteX9-107" fmla="*/ 1188747 w 1306046"/>
                <a:gd name="connsiteY9-108" fmla="*/ 1163476 h 1424419"/>
                <a:gd name="connsiteX10-109" fmla="*/ 792288 w 1306046"/>
                <a:gd name="connsiteY10-110" fmla="*/ 1385653 h 1424419"/>
                <a:gd name="connsiteX11-111" fmla="*/ 522686 w 1306046"/>
                <a:gd name="connsiteY11-112" fmla="*/ 1384922 h 1424419"/>
                <a:gd name="connsiteX12-113" fmla="*/ 80344 w 1306046"/>
                <a:gd name="connsiteY12-114" fmla="*/ 1139323 h 1424419"/>
                <a:gd name="connsiteX13-115" fmla="*/ 68397 w 1306046"/>
                <a:gd name="connsiteY13-116" fmla="*/ 1130059 h 1424419"/>
                <a:gd name="connsiteX14-117" fmla="*/ 667 w 1306046"/>
                <a:gd name="connsiteY14-118" fmla="*/ 999105 h 1424419"/>
                <a:gd name="connsiteX15-119" fmla="*/ 0 w 1306046"/>
                <a:gd name="connsiteY15-120" fmla="*/ 972364 h 1424419"/>
                <a:gd name="connsiteX16-121" fmla="*/ 2496 w 1306046"/>
                <a:gd name="connsiteY16-122" fmla="*/ 463106 h 1424419"/>
                <a:gd name="connsiteX17-123" fmla="*/ 2458 w 1306046"/>
                <a:gd name="connsiteY17-124" fmla="*/ 429563 h 1424419"/>
                <a:gd name="connsiteX18-125" fmla="*/ 75248 w 1306046"/>
                <a:gd name="connsiteY18-126" fmla="*/ 303202 h 1424419"/>
                <a:gd name="connsiteX19-127" fmla="*/ 103465 w 1306046"/>
                <a:gd name="connsiteY19-128" fmla="*/ 288252 h 1424419"/>
                <a:gd name="connsiteX20-129" fmla="*/ 541533 w 1306046"/>
                <a:gd name="connsiteY20-130" fmla="*/ 38110 h 1424419"/>
                <a:gd name="connsiteX21-131" fmla="*/ 653528 w 1306046"/>
                <a:gd name="connsiteY21-132" fmla="*/ 0 h 1424419"/>
                <a:gd name="connsiteX0-133" fmla="*/ 653528 w 1305333"/>
                <a:gd name="connsiteY0-134" fmla="*/ 0 h 1424419"/>
                <a:gd name="connsiteX1-135" fmla="*/ 757287 w 1305333"/>
                <a:gd name="connsiteY1-136" fmla="*/ 32444 h 1424419"/>
                <a:gd name="connsiteX2-137" fmla="*/ 1206876 w 1305333"/>
                <a:gd name="connsiteY2-138" fmla="*/ 284945 h 1424419"/>
                <a:gd name="connsiteX3-139" fmla="*/ 1233464 w 1305333"/>
                <a:gd name="connsiteY3-140" fmla="*/ 306775 h 1424419"/>
                <a:gd name="connsiteX4-141" fmla="*/ 1301712 w 1305333"/>
                <a:gd name="connsiteY4-142" fmla="*/ 442384 h 1424419"/>
                <a:gd name="connsiteX5-143" fmla="*/ 1303099 w 1305333"/>
                <a:gd name="connsiteY5-144" fmla="*/ 495558 h 1424419"/>
                <a:gd name="connsiteX6-145" fmla="*/ 1303099 w 1305333"/>
                <a:gd name="connsiteY6-146" fmla="*/ 952393 h 1424419"/>
                <a:gd name="connsiteX7-147" fmla="*/ 1305306 w 1305333"/>
                <a:gd name="connsiteY7-148" fmla="*/ 990115 h 1424419"/>
                <a:gd name="connsiteX8-149" fmla="*/ 1193590 w 1305333"/>
                <a:gd name="connsiteY8-150" fmla="*/ 1159518 h 1424419"/>
                <a:gd name="connsiteX9-151" fmla="*/ 1188747 w 1305333"/>
                <a:gd name="connsiteY9-152" fmla="*/ 1163476 h 1424419"/>
                <a:gd name="connsiteX10-153" fmla="*/ 792288 w 1305333"/>
                <a:gd name="connsiteY10-154" fmla="*/ 1385653 h 1424419"/>
                <a:gd name="connsiteX11-155" fmla="*/ 522686 w 1305333"/>
                <a:gd name="connsiteY11-156" fmla="*/ 1384922 h 1424419"/>
                <a:gd name="connsiteX12-157" fmla="*/ 80344 w 1305333"/>
                <a:gd name="connsiteY12-158" fmla="*/ 1139323 h 1424419"/>
                <a:gd name="connsiteX13-159" fmla="*/ 68397 w 1305333"/>
                <a:gd name="connsiteY13-160" fmla="*/ 1130059 h 1424419"/>
                <a:gd name="connsiteX14-161" fmla="*/ 667 w 1305333"/>
                <a:gd name="connsiteY14-162" fmla="*/ 999105 h 1424419"/>
                <a:gd name="connsiteX15-163" fmla="*/ 0 w 1305333"/>
                <a:gd name="connsiteY15-164" fmla="*/ 972364 h 1424419"/>
                <a:gd name="connsiteX16-165" fmla="*/ 2496 w 1305333"/>
                <a:gd name="connsiteY16-166" fmla="*/ 463106 h 1424419"/>
                <a:gd name="connsiteX17-167" fmla="*/ 2458 w 1305333"/>
                <a:gd name="connsiteY17-168" fmla="*/ 429563 h 1424419"/>
                <a:gd name="connsiteX18-169" fmla="*/ 75248 w 1305333"/>
                <a:gd name="connsiteY18-170" fmla="*/ 303202 h 1424419"/>
                <a:gd name="connsiteX19-171" fmla="*/ 103465 w 1305333"/>
                <a:gd name="connsiteY19-172" fmla="*/ 288252 h 1424419"/>
                <a:gd name="connsiteX20-173" fmla="*/ 541533 w 1305333"/>
                <a:gd name="connsiteY20-174" fmla="*/ 38110 h 1424419"/>
                <a:gd name="connsiteX21-175" fmla="*/ 653528 w 1305333"/>
                <a:gd name="connsiteY21-176" fmla="*/ 0 h 1424419"/>
                <a:gd name="connsiteX0-177" fmla="*/ 653528 w 1305333"/>
                <a:gd name="connsiteY0-178" fmla="*/ 0 h 1424419"/>
                <a:gd name="connsiteX1-179" fmla="*/ 757287 w 1305333"/>
                <a:gd name="connsiteY1-180" fmla="*/ 32444 h 1424419"/>
                <a:gd name="connsiteX2-181" fmla="*/ 1206876 w 1305333"/>
                <a:gd name="connsiteY2-182" fmla="*/ 284945 h 1424419"/>
                <a:gd name="connsiteX3-183" fmla="*/ 1233464 w 1305333"/>
                <a:gd name="connsiteY3-184" fmla="*/ 306775 h 1424419"/>
                <a:gd name="connsiteX4-185" fmla="*/ 1301712 w 1305333"/>
                <a:gd name="connsiteY4-186" fmla="*/ 442384 h 1424419"/>
                <a:gd name="connsiteX5-187" fmla="*/ 1303099 w 1305333"/>
                <a:gd name="connsiteY5-188" fmla="*/ 495558 h 1424419"/>
                <a:gd name="connsiteX6-189" fmla="*/ 1303099 w 1305333"/>
                <a:gd name="connsiteY6-190" fmla="*/ 952393 h 1424419"/>
                <a:gd name="connsiteX7-191" fmla="*/ 1305306 w 1305333"/>
                <a:gd name="connsiteY7-192" fmla="*/ 990115 h 1424419"/>
                <a:gd name="connsiteX8-193" fmla="*/ 1193590 w 1305333"/>
                <a:gd name="connsiteY8-194" fmla="*/ 1159518 h 1424419"/>
                <a:gd name="connsiteX9-195" fmla="*/ 1172881 w 1305333"/>
                <a:gd name="connsiteY9-196" fmla="*/ 1179342 h 1424419"/>
                <a:gd name="connsiteX10-197" fmla="*/ 792288 w 1305333"/>
                <a:gd name="connsiteY10-198" fmla="*/ 1385653 h 1424419"/>
                <a:gd name="connsiteX11-199" fmla="*/ 522686 w 1305333"/>
                <a:gd name="connsiteY11-200" fmla="*/ 1384922 h 1424419"/>
                <a:gd name="connsiteX12-201" fmla="*/ 80344 w 1305333"/>
                <a:gd name="connsiteY12-202" fmla="*/ 1139323 h 1424419"/>
                <a:gd name="connsiteX13-203" fmla="*/ 68397 w 1305333"/>
                <a:gd name="connsiteY13-204" fmla="*/ 1130059 h 1424419"/>
                <a:gd name="connsiteX14-205" fmla="*/ 667 w 1305333"/>
                <a:gd name="connsiteY14-206" fmla="*/ 999105 h 1424419"/>
                <a:gd name="connsiteX15-207" fmla="*/ 0 w 1305333"/>
                <a:gd name="connsiteY15-208" fmla="*/ 972364 h 1424419"/>
                <a:gd name="connsiteX16-209" fmla="*/ 2496 w 1305333"/>
                <a:gd name="connsiteY16-210" fmla="*/ 463106 h 1424419"/>
                <a:gd name="connsiteX17-211" fmla="*/ 2458 w 1305333"/>
                <a:gd name="connsiteY17-212" fmla="*/ 429563 h 1424419"/>
                <a:gd name="connsiteX18-213" fmla="*/ 75248 w 1305333"/>
                <a:gd name="connsiteY18-214" fmla="*/ 303202 h 1424419"/>
                <a:gd name="connsiteX19-215" fmla="*/ 103465 w 1305333"/>
                <a:gd name="connsiteY19-216" fmla="*/ 288252 h 1424419"/>
                <a:gd name="connsiteX20-217" fmla="*/ 541533 w 1305333"/>
                <a:gd name="connsiteY20-218" fmla="*/ 38110 h 1424419"/>
                <a:gd name="connsiteX21-219" fmla="*/ 653528 w 1305333"/>
                <a:gd name="connsiteY21-220" fmla="*/ 0 h 1424419"/>
                <a:gd name="connsiteX0-221" fmla="*/ 653528 w 1305333"/>
                <a:gd name="connsiteY0-222" fmla="*/ 0 h 1424419"/>
                <a:gd name="connsiteX1-223" fmla="*/ 757287 w 1305333"/>
                <a:gd name="connsiteY1-224" fmla="*/ 32444 h 1424419"/>
                <a:gd name="connsiteX2-225" fmla="*/ 1206876 w 1305333"/>
                <a:gd name="connsiteY2-226" fmla="*/ 284945 h 1424419"/>
                <a:gd name="connsiteX3-227" fmla="*/ 1233464 w 1305333"/>
                <a:gd name="connsiteY3-228" fmla="*/ 306775 h 1424419"/>
                <a:gd name="connsiteX4-229" fmla="*/ 1301712 w 1305333"/>
                <a:gd name="connsiteY4-230" fmla="*/ 442384 h 1424419"/>
                <a:gd name="connsiteX5-231" fmla="*/ 1303099 w 1305333"/>
                <a:gd name="connsiteY5-232" fmla="*/ 495558 h 1424419"/>
                <a:gd name="connsiteX6-233" fmla="*/ 1303099 w 1305333"/>
                <a:gd name="connsiteY6-234" fmla="*/ 952393 h 1424419"/>
                <a:gd name="connsiteX7-235" fmla="*/ 1305306 w 1305333"/>
                <a:gd name="connsiteY7-236" fmla="*/ 990115 h 1424419"/>
                <a:gd name="connsiteX8-237" fmla="*/ 1193590 w 1305333"/>
                <a:gd name="connsiteY8-238" fmla="*/ 1159518 h 1424419"/>
                <a:gd name="connsiteX9-239" fmla="*/ 1172881 w 1305333"/>
                <a:gd name="connsiteY9-240" fmla="*/ 1179342 h 1424419"/>
                <a:gd name="connsiteX10-241" fmla="*/ 792288 w 1305333"/>
                <a:gd name="connsiteY10-242" fmla="*/ 1385653 h 1424419"/>
                <a:gd name="connsiteX11-243" fmla="*/ 522686 w 1305333"/>
                <a:gd name="connsiteY11-244" fmla="*/ 1384922 h 1424419"/>
                <a:gd name="connsiteX12-245" fmla="*/ 80344 w 1305333"/>
                <a:gd name="connsiteY12-246" fmla="*/ 1139323 h 1424419"/>
                <a:gd name="connsiteX13-247" fmla="*/ 68397 w 1305333"/>
                <a:gd name="connsiteY13-248" fmla="*/ 1130059 h 1424419"/>
                <a:gd name="connsiteX14-249" fmla="*/ 667 w 1305333"/>
                <a:gd name="connsiteY14-250" fmla="*/ 999105 h 1424419"/>
                <a:gd name="connsiteX15-251" fmla="*/ 0 w 1305333"/>
                <a:gd name="connsiteY15-252" fmla="*/ 972364 h 1424419"/>
                <a:gd name="connsiteX16-253" fmla="*/ 2496 w 1305333"/>
                <a:gd name="connsiteY16-254" fmla="*/ 463106 h 1424419"/>
                <a:gd name="connsiteX17-255" fmla="*/ 2458 w 1305333"/>
                <a:gd name="connsiteY17-256" fmla="*/ 429563 h 1424419"/>
                <a:gd name="connsiteX18-257" fmla="*/ 75248 w 1305333"/>
                <a:gd name="connsiteY18-258" fmla="*/ 303202 h 1424419"/>
                <a:gd name="connsiteX19-259" fmla="*/ 103465 w 1305333"/>
                <a:gd name="connsiteY19-260" fmla="*/ 288252 h 1424419"/>
                <a:gd name="connsiteX20-261" fmla="*/ 541533 w 1305333"/>
                <a:gd name="connsiteY20-262" fmla="*/ 38110 h 1424419"/>
                <a:gd name="connsiteX21-263" fmla="*/ 653528 w 1305333"/>
                <a:gd name="connsiteY21-264" fmla="*/ 0 h 1424419"/>
                <a:gd name="connsiteX0-265" fmla="*/ 653528 w 1305333"/>
                <a:gd name="connsiteY0-266" fmla="*/ 0 h 1424419"/>
                <a:gd name="connsiteX1-267" fmla="*/ 757287 w 1305333"/>
                <a:gd name="connsiteY1-268" fmla="*/ 32444 h 1424419"/>
                <a:gd name="connsiteX2-269" fmla="*/ 1206876 w 1305333"/>
                <a:gd name="connsiteY2-270" fmla="*/ 284945 h 1424419"/>
                <a:gd name="connsiteX3-271" fmla="*/ 1233464 w 1305333"/>
                <a:gd name="connsiteY3-272" fmla="*/ 306775 h 1424419"/>
                <a:gd name="connsiteX4-273" fmla="*/ 1301712 w 1305333"/>
                <a:gd name="connsiteY4-274" fmla="*/ 442384 h 1424419"/>
                <a:gd name="connsiteX5-275" fmla="*/ 1303099 w 1305333"/>
                <a:gd name="connsiteY5-276" fmla="*/ 495558 h 1424419"/>
                <a:gd name="connsiteX6-277" fmla="*/ 1303099 w 1305333"/>
                <a:gd name="connsiteY6-278" fmla="*/ 952393 h 1424419"/>
                <a:gd name="connsiteX7-279" fmla="*/ 1305306 w 1305333"/>
                <a:gd name="connsiteY7-280" fmla="*/ 990115 h 1424419"/>
                <a:gd name="connsiteX8-281" fmla="*/ 1193590 w 1305333"/>
                <a:gd name="connsiteY8-282" fmla="*/ 1159518 h 1424419"/>
                <a:gd name="connsiteX9-283" fmla="*/ 1172881 w 1305333"/>
                <a:gd name="connsiteY9-284" fmla="*/ 1179342 h 1424419"/>
                <a:gd name="connsiteX10-285" fmla="*/ 792288 w 1305333"/>
                <a:gd name="connsiteY10-286" fmla="*/ 1385653 h 1424419"/>
                <a:gd name="connsiteX11-287" fmla="*/ 522686 w 1305333"/>
                <a:gd name="connsiteY11-288" fmla="*/ 1384922 h 1424419"/>
                <a:gd name="connsiteX12-289" fmla="*/ 80344 w 1305333"/>
                <a:gd name="connsiteY12-290" fmla="*/ 1139323 h 1424419"/>
                <a:gd name="connsiteX13-291" fmla="*/ 68397 w 1305333"/>
                <a:gd name="connsiteY13-292" fmla="*/ 1130059 h 1424419"/>
                <a:gd name="connsiteX14-293" fmla="*/ 667 w 1305333"/>
                <a:gd name="connsiteY14-294" fmla="*/ 999105 h 1424419"/>
                <a:gd name="connsiteX15-295" fmla="*/ 0 w 1305333"/>
                <a:gd name="connsiteY15-296" fmla="*/ 972364 h 1424419"/>
                <a:gd name="connsiteX16-297" fmla="*/ 2496 w 1305333"/>
                <a:gd name="connsiteY16-298" fmla="*/ 463106 h 1424419"/>
                <a:gd name="connsiteX17-299" fmla="*/ 2458 w 1305333"/>
                <a:gd name="connsiteY17-300" fmla="*/ 429563 h 1424419"/>
                <a:gd name="connsiteX18-301" fmla="*/ 75248 w 1305333"/>
                <a:gd name="connsiteY18-302" fmla="*/ 303202 h 1424419"/>
                <a:gd name="connsiteX19-303" fmla="*/ 103465 w 1305333"/>
                <a:gd name="connsiteY19-304" fmla="*/ 288252 h 1424419"/>
                <a:gd name="connsiteX20-305" fmla="*/ 541533 w 1305333"/>
                <a:gd name="connsiteY20-306" fmla="*/ 38110 h 1424419"/>
                <a:gd name="connsiteX21-307" fmla="*/ 653528 w 1305333"/>
                <a:gd name="connsiteY21-308" fmla="*/ 0 h 1424419"/>
                <a:gd name="connsiteX0-309" fmla="*/ 653528 w 1305333"/>
                <a:gd name="connsiteY0-310" fmla="*/ 0 h 1424419"/>
                <a:gd name="connsiteX1-311" fmla="*/ 757287 w 1305333"/>
                <a:gd name="connsiteY1-312" fmla="*/ 32444 h 1424419"/>
                <a:gd name="connsiteX2-313" fmla="*/ 1206876 w 1305333"/>
                <a:gd name="connsiteY2-314" fmla="*/ 284945 h 1424419"/>
                <a:gd name="connsiteX3-315" fmla="*/ 1233464 w 1305333"/>
                <a:gd name="connsiteY3-316" fmla="*/ 306775 h 1424419"/>
                <a:gd name="connsiteX4-317" fmla="*/ 1301712 w 1305333"/>
                <a:gd name="connsiteY4-318" fmla="*/ 442384 h 1424419"/>
                <a:gd name="connsiteX5-319" fmla="*/ 1303099 w 1305333"/>
                <a:gd name="connsiteY5-320" fmla="*/ 495558 h 1424419"/>
                <a:gd name="connsiteX6-321" fmla="*/ 1303099 w 1305333"/>
                <a:gd name="connsiteY6-322" fmla="*/ 952393 h 1424419"/>
                <a:gd name="connsiteX7-323" fmla="*/ 1305306 w 1305333"/>
                <a:gd name="connsiteY7-324" fmla="*/ 990115 h 1424419"/>
                <a:gd name="connsiteX8-325" fmla="*/ 1193590 w 1305333"/>
                <a:gd name="connsiteY8-326" fmla="*/ 1159518 h 1424419"/>
                <a:gd name="connsiteX9-327" fmla="*/ 1172881 w 1305333"/>
                <a:gd name="connsiteY9-328" fmla="*/ 1179342 h 1424419"/>
                <a:gd name="connsiteX10-329" fmla="*/ 792288 w 1305333"/>
                <a:gd name="connsiteY10-330" fmla="*/ 1385653 h 1424419"/>
                <a:gd name="connsiteX11-331" fmla="*/ 522686 w 1305333"/>
                <a:gd name="connsiteY11-332" fmla="*/ 1384922 h 1424419"/>
                <a:gd name="connsiteX12-333" fmla="*/ 80344 w 1305333"/>
                <a:gd name="connsiteY12-334" fmla="*/ 1139323 h 1424419"/>
                <a:gd name="connsiteX13-335" fmla="*/ 68397 w 1305333"/>
                <a:gd name="connsiteY13-336" fmla="*/ 1130059 h 1424419"/>
                <a:gd name="connsiteX14-337" fmla="*/ 667 w 1305333"/>
                <a:gd name="connsiteY14-338" fmla="*/ 999105 h 1424419"/>
                <a:gd name="connsiteX15-339" fmla="*/ 0 w 1305333"/>
                <a:gd name="connsiteY15-340" fmla="*/ 972364 h 1424419"/>
                <a:gd name="connsiteX16-341" fmla="*/ 2496 w 1305333"/>
                <a:gd name="connsiteY16-342" fmla="*/ 463106 h 1424419"/>
                <a:gd name="connsiteX17-343" fmla="*/ 2458 w 1305333"/>
                <a:gd name="connsiteY17-344" fmla="*/ 429563 h 1424419"/>
                <a:gd name="connsiteX18-345" fmla="*/ 75248 w 1305333"/>
                <a:gd name="connsiteY18-346" fmla="*/ 303202 h 1424419"/>
                <a:gd name="connsiteX19-347" fmla="*/ 103465 w 1305333"/>
                <a:gd name="connsiteY19-348" fmla="*/ 288252 h 1424419"/>
                <a:gd name="connsiteX20-349" fmla="*/ 541533 w 1305333"/>
                <a:gd name="connsiteY20-350" fmla="*/ 38110 h 1424419"/>
                <a:gd name="connsiteX21-351" fmla="*/ 653528 w 1305333"/>
                <a:gd name="connsiteY21-352" fmla="*/ 0 h 1424419"/>
                <a:gd name="connsiteX0-353" fmla="*/ 653528 w 1305333"/>
                <a:gd name="connsiteY0-354" fmla="*/ 0 h 1424419"/>
                <a:gd name="connsiteX1-355" fmla="*/ 757287 w 1305333"/>
                <a:gd name="connsiteY1-356" fmla="*/ 32444 h 1424419"/>
                <a:gd name="connsiteX2-357" fmla="*/ 1206876 w 1305333"/>
                <a:gd name="connsiteY2-358" fmla="*/ 284945 h 1424419"/>
                <a:gd name="connsiteX3-359" fmla="*/ 1233464 w 1305333"/>
                <a:gd name="connsiteY3-360" fmla="*/ 306775 h 1424419"/>
                <a:gd name="connsiteX4-361" fmla="*/ 1301712 w 1305333"/>
                <a:gd name="connsiteY4-362" fmla="*/ 442384 h 1424419"/>
                <a:gd name="connsiteX5-363" fmla="*/ 1303099 w 1305333"/>
                <a:gd name="connsiteY5-364" fmla="*/ 495558 h 1424419"/>
                <a:gd name="connsiteX6-365" fmla="*/ 1303099 w 1305333"/>
                <a:gd name="connsiteY6-366" fmla="*/ 952393 h 1424419"/>
                <a:gd name="connsiteX7-367" fmla="*/ 1305306 w 1305333"/>
                <a:gd name="connsiteY7-368" fmla="*/ 990115 h 1424419"/>
                <a:gd name="connsiteX8-369" fmla="*/ 1193590 w 1305333"/>
                <a:gd name="connsiteY8-370" fmla="*/ 1159518 h 1424419"/>
                <a:gd name="connsiteX9-371" fmla="*/ 1172881 w 1305333"/>
                <a:gd name="connsiteY9-372" fmla="*/ 1179342 h 1424419"/>
                <a:gd name="connsiteX10-373" fmla="*/ 792288 w 1305333"/>
                <a:gd name="connsiteY10-374" fmla="*/ 1385653 h 1424419"/>
                <a:gd name="connsiteX11-375" fmla="*/ 522686 w 1305333"/>
                <a:gd name="connsiteY11-376" fmla="*/ 1384922 h 1424419"/>
                <a:gd name="connsiteX12-377" fmla="*/ 80344 w 1305333"/>
                <a:gd name="connsiteY12-378" fmla="*/ 1139323 h 1424419"/>
                <a:gd name="connsiteX13-379" fmla="*/ 68397 w 1305333"/>
                <a:gd name="connsiteY13-380" fmla="*/ 1130059 h 1424419"/>
                <a:gd name="connsiteX14-381" fmla="*/ 667 w 1305333"/>
                <a:gd name="connsiteY14-382" fmla="*/ 999105 h 1424419"/>
                <a:gd name="connsiteX15-383" fmla="*/ 0 w 1305333"/>
                <a:gd name="connsiteY15-384" fmla="*/ 972364 h 1424419"/>
                <a:gd name="connsiteX16-385" fmla="*/ 2496 w 1305333"/>
                <a:gd name="connsiteY16-386" fmla="*/ 463106 h 1424419"/>
                <a:gd name="connsiteX17-387" fmla="*/ 2458 w 1305333"/>
                <a:gd name="connsiteY17-388" fmla="*/ 429563 h 1424419"/>
                <a:gd name="connsiteX18-389" fmla="*/ 75248 w 1305333"/>
                <a:gd name="connsiteY18-390" fmla="*/ 303202 h 1424419"/>
                <a:gd name="connsiteX19-391" fmla="*/ 106293 w 1305333"/>
                <a:gd name="connsiteY19-392" fmla="*/ 282597 h 1424419"/>
                <a:gd name="connsiteX20-393" fmla="*/ 541533 w 1305333"/>
                <a:gd name="connsiteY20-394" fmla="*/ 38110 h 1424419"/>
                <a:gd name="connsiteX21-395" fmla="*/ 653528 w 1305333"/>
                <a:gd name="connsiteY21-396" fmla="*/ 0 h 1424419"/>
                <a:gd name="connsiteX0-397" fmla="*/ 653528 w 1305333"/>
                <a:gd name="connsiteY0-398" fmla="*/ 0 h 1424419"/>
                <a:gd name="connsiteX1-399" fmla="*/ 757287 w 1305333"/>
                <a:gd name="connsiteY1-400" fmla="*/ 32444 h 1424419"/>
                <a:gd name="connsiteX2-401" fmla="*/ 1206876 w 1305333"/>
                <a:gd name="connsiteY2-402" fmla="*/ 284945 h 1424419"/>
                <a:gd name="connsiteX3-403" fmla="*/ 1237706 w 1305333"/>
                <a:gd name="connsiteY3-404" fmla="*/ 306775 h 1424419"/>
                <a:gd name="connsiteX4-405" fmla="*/ 1301712 w 1305333"/>
                <a:gd name="connsiteY4-406" fmla="*/ 442384 h 1424419"/>
                <a:gd name="connsiteX5-407" fmla="*/ 1303099 w 1305333"/>
                <a:gd name="connsiteY5-408" fmla="*/ 495558 h 1424419"/>
                <a:gd name="connsiteX6-409" fmla="*/ 1303099 w 1305333"/>
                <a:gd name="connsiteY6-410" fmla="*/ 952393 h 1424419"/>
                <a:gd name="connsiteX7-411" fmla="*/ 1305306 w 1305333"/>
                <a:gd name="connsiteY7-412" fmla="*/ 990115 h 1424419"/>
                <a:gd name="connsiteX8-413" fmla="*/ 1193590 w 1305333"/>
                <a:gd name="connsiteY8-414" fmla="*/ 1159518 h 1424419"/>
                <a:gd name="connsiteX9-415" fmla="*/ 1172881 w 1305333"/>
                <a:gd name="connsiteY9-416" fmla="*/ 1179342 h 1424419"/>
                <a:gd name="connsiteX10-417" fmla="*/ 792288 w 1305333"/>
                <a:gd name="connsiteY10-418" fmla="*/ 1385653 h 1424419"/>
                <a:gd name="connsiteX11-419" fmla="*/ 522686 w 1305333"/>
                <a:gd name="connsiteY11-420" fmla="*/ 1384922 h 1424419"/>
                <a:gd name="connsiteX12-421" fmla="*/ 80344 w 1305333"/>
                <a:gd name="connsiteY12-422" fmla="*/ 1139323 h 1424419"/>
                <a:gd name="connsiteX13-423" fmla="*/ 68397 w 1305333"/>
                <a:gd name="connsiteY13-424" fmla="*/ 1130059 h 1424419"/>
                <a:gd name="connsiteX14-425" fmla="*/ 667 w 1305333"/>
                <a:gd name="connsiteY14-426" fmla="*/ 999105 h 1424419"/>
                <a:gd name="connsiteX15-427" fmla="*/ 0 w 1305333"/>
                <a:gd name="connsiteY15-428" fmla="*/ 972364 h 1424419"/>
                <a:gd name="connsiteX16-429" fmla="*/ 2496 w 1305333"/>
                <a:gd name="connsiteY16-430" fmla="*/ 463106 h 1424419"/>
                <a:gd name="connsiteX17-431" fmla="*/ 2458 w 1305333"/>
                <a:gd name="connsiteY17-432" fmla="*/ 429563 h 1424419"/>
                <a:gd name="connsiteX18-433" fmla="*/ 75248 w 1305333"/>
                <a:gd name="connsiteY18-434" fmla="*/ 303202 h 1424419"/>
                <a:gd name="connsiteX19-435" fmla="*/ 106293 w 1305333"/>
                <a:gd name="connsiteY19-436" fmla="*/ 282597 h 1424419"/>
                <a:gd name="connsiteX20-437" fmla="*/ 541533 w 1305333"/>
                <a:gd name="connsiteY20-438" fmla="*/ 38110 h 1424419"/>
                <a:gd name="connsiteX21-439" fmla="*/ 653528 w 1305333"/>
                <a:gd name="connsiteY21-440" fmla="*/ 0 h 1424419"/>
                <a:gd name="connsiteX0-441" fmla="*/ 653528 w 1305333"/>
                <a:gd name="connsiteY0-442" fmla="*/ 0 h 1424419"/>
                <a:gd name="connsiteX1-443" fmla="*/ 757287 w 1305333"/>
                <a:gd name="connsiteY1-444" fmla="*/ 32444 h 1424419"/>
                <a:gd name="connsiteX2-445" fmla="*/ 1206876 w 1305333"/>
                <a:gd name="connsiteY2-446" fmla="*/ 284945 h 1424419"/>
                <a:gd name="connsiteX3-447" fmla="*/ 1237706 w 1305333"/>
                <a:gd name="connsiteY3-448" fmla="*/ 306775 h 1424419"/>
                <a:gd name="connsiteX4-449" fmla="*/ 1301712 w 1305333"/>
                <a:gd name="connsiteY4-450" fmla="*/ 442384 h 1424419"/>
                <a:gd name="connsiteX5-451" fmla="*/ 1303099 w 1305333"/>
                <a:gd name="connsiteY5-452" fmla="*/ 495558 h 1424419"/>
                <a:gd name="connsiteX6-453" fmla="*/ 1303099 w 1305333"/>
                <a:gd name="connsiteY6-454" fmla="*/ 952393 h 1424419"/>
                <a:gd name="connsiteX7-455" fmla="*/ 1305306 w 1305333"/>
                <a:gd name="connsiteY7-456" fmla="*/ 990115 h 1424419"/>
                <a:gd name="connsiteX8-457" fmla="*/ 1211970 w 1305333"/>
                <a:gd name="connsiteY8-458" fmla="*/ 1149621 h 1424419"/>
                <a:gd name="connsiteX9-459" fmla="*/ 1172881 w 1305333"/>
                <a:gd name="connsiteY9-460" fmla="*/ 1179342 h 1424419"/>
                <a:gd name="connsiteX10-461" fmla="*/ 792288 w 1305333"/>
                <a:gd name="connsiteY10-462" fmla="*/ 1385653 h 1424419"/>
                <a:gd name="connsiteX11-463" fmla="*/ 522686 w 1305333"/>
                <a:gd name="connsiteY11-464" fmla="*/ 1384922 h 1424419"/>
                <a:gd name="connsiteX12-465" fmla="*/ 80344 w 1305333"/>
                <a:gd name="connsiteY12-466" fmla="*/ 1139323 h 1424419"/>
                <a:gd name="connsiteX13-467" fmla="*/ 68397 w 1305333"/>
                <a:gd name="connsiteY13-468" fmla="*/ 1130059 h 1424419"/>
                <a:gd name="connsiteX14-469" fmla="*/ 667 w 1305333"/>
                <a:gd name="connsiteY14-470" fmla="*/ 999105 h 1424419"/>
                <a:gd name="connsiteX15-471" fmla="*/ 0 w 1305333"/>
                <a:gd name="connsiteY15-472" fmla="*/ 972364 h 1424419"/>
                <a:gd name="connsiteX16-473" fmla="*/ 2496 w 1305333"/>
                <a:gd name="connsiteY16-474" fmla="*/ 463106 h 1424419"/>
                <a:gd name="connsiteX17-475" fmla="*/ 2458 w 1305333"/>
                <a:gd name="connsiteY17-476" fmla="*/ 429563 h 1424419"/>
                <a:gd name="connsiteX18-477" fmla="*/ 75248 w 1305333"/>
                <a:gd name="connsiteY18-478" fmla="*/ 303202 h 1424419"/>
                <a:gd name="connsiteX19-479" fmla="*/ 106293 w 1305333"/>
                <a:gd name="connsiteY19-480" fmla="*/ 282597 h 1424419"/>
                <a:gd name="connsiteX20-481" fmla="*/ 541533 w 1305333"/>
                <a:gd name="connsiteY20-482" fmla="*/ 38110 h 1424419"/>
                <a:gd name="connsiteX21-483" fmla="*/ 653528 w 1305333"/>
                <a:gd name="connsiteY21-484" fmla="*/ 0 h 1424419"/>
                <a:gd name="connsiteX0-485" fmla="*/ 653528 w 1305333"/>
                <a:gd name="connsiteY0-486" fmla="*/ 0 h 1424419"/>
                <a:gd name="connsiteX1-487" fmla="*/ 757287 w 1305333"/>
                <a:gd name="connsiteY1-488" fmla="*/ 32444 h 1424419"/>
                <a:gd name="connsiteX2-489" fmla="*/ 1206876 w 1305333"/>
                <a:gd name="connsiteY2-490" fmla="*/ 284945 h 1424419"/>
                <a:gd name="connsiteX3-491" fmla="*/ 1237706 w 1305333"/>
                <a:gd name="connsiteY3-492" fmla="*/ 306775 h 1424419"/>
                <a:gd name="connsiteX4-493" fmla="*/ 1301712 w 1305333"/>
                <a:gd name="connsiteY4-494" fmla="*/ 442384 h 1424419"/>
                <a:gd name="connsiteX5-495" fmla="*/ 1303099 w 1305333"/>
                <a:gd name="connsiteY5-496" fmla="*/ 495558 h 1424419"/>
                <a:gd name="connsiteX6-497" fmla="*/ 1303099 w 1305333"/>
                <a:gd name="connsiteY6-498" fmla="*/ 952393 h 1424419"/>
                <a:gd name="connsiteX7-499" fmla="*/ 1305306 w 1305333"/>
                <a:gd name="connsiteY7-500" fmla="*/ 990115 h 1424419"/>
                <a:gd name="connsiteX8-501" fmla="*/ 1236006 w 1305333"/>
                <a:gd name="connsiteY8-502" fmla="*/ 1160932 h 1424419"/>
                <a:gd name="connsiteX9-503" fmla="*/ 1172881 w 1305333"/>
                <a:gd name="connsiteY9-504" fmla="*/ 1179342 h 1424419"/>
                <a:gd name="connsiteX10-505" fmla="*/ 792288 w 1305333"/>
                <a:gd name="connsiteY10-506" fmla="*/ 1385653 h 1424419"/>
                <a:gd name="connsiteX11-507" fmla="*/ 522686 w 1305333"/>
                <a:gd name="connsiteY11-508" fmla="*/ 1384922 h 1424419"/>
                <a:gd name="connsiteX12-509" fmla="*/ 80344 w 1305333"/>
                <a:gd name="connsiteY12-510" fmla="*/ 1139323 h 1424419"/>
                <a:gd name="connsiteX13-511" fmla="*/ 68397 w 1305333"/>
                <a:gd name="connsiteY13-512" fmla="*/ 1130059 h 1424419"/>
                <a:gd name="connsiteX14-513" fmla="*/ 667 w 1305333"/>
                <a:gd name="connsiteY14-514" fmla="*/ 999105 h 1424419"/>
                <a:gd name="connsiteX15-515" fmla="*/ 0 w 1305333"/>
                <a:gd name="connsiteY15-516" fmla="*/ 972364 h 1424419"/>
                <a:gd name="connsiteX16-517" fmla="*/ 2496 w 1305333"/>
                <a:gd name="connsiteY16-518" fmla="*/ 463106 h 1424419"/>
                <a:gd name="connsiteX17-519" fmla="*/ 2458 w 1305333"/>
                <a:gd name="connsiteY17-520" fmla="*/ 429563 h 1424419"/>
                <a:gd name="connsiteX18-521" fmla="*/ 75248 w 1305333"/>
                <a:gd name="connsiteY18-522" fmla="*/ 303202 h 1424419"/>
                <a:gd name="connsiteX19-523" fmla="*/ 106293 w 1305333"/>
                <a:gd name="connsiteY19-524" fmla="*/ 282597 h 1424419"/>
                <a:gd name="connsiteX20-525" fmla="*/ 541533 w 1305333"/>
                <a:gd name="connsiteY20-526" fmla="*/ 38110 h 1424419"/>
                <a:gd name="connsiteX21-527" fmla="*/ 653528 w 1305333"/>
                <a:gd name="connsiteY21-528" fmla="*/ 0 h 1424419"/>
                <a:gd name="connsiteX0-529" fmla="*/ 653528 w 1313169"/>
                <a:gd name="connsiteY0-530" fmla="*/ 0 h 1424419"/>
                <a:gd name="connsiteX1-531" fmla="*/ 757287 w 1313169"/>
                <a:gd name="connsiteY1-532" fmla="*/ 32444 h 1424419"/>
                <a:gd name="connsiteX2-533" fmla="*/ 1206876 w 1313169"/>
                <a:gd name="connsiteY2-534" fmla="*/ 284945 h 1424419"/>
                <a:gd name="connsiteX3-535" fmla="*/ 1237706 w 1313169"/>
                <a:gd name="connsiteY3-536" fmla="*/ 306775 h 1424419"/>
                <a:gd name="connsiteX4-537" fmla="*/ 1301712 w 1313169"/>
                <a:gd name="connsiteY4-538" fmla="*/ 442384 h 1424419"/>
                <a:gd name="connsiteX5-539" fmla="*/ 1303099 w 1313169"/>
                <a:gd name="connsiteY5-540" fmla="*/ 495558 h 1424419"/>
                <a:gd name="connsiteX6-541" fmla="*/ 1303099 w 1313169"/>
                <a:gd name="connsiteY6-542" fmla="*/ 952393 h 1424419"/>
                <a:gd name="connsiteX7-543" fmla="*/ 1305306 w 1313169"/>
                <a:gd name="connsiteY7-544" fmla="*/ 990115 h 1424419"/>
                <a:gd name="connsiteX8-545" fmla="*/ 1271352 w 1313169"/>
                <a:gd name="connsiteY8-546" fmla="*/ 1142552 h 1424419"/>
                <a:gd name="connsiteX9-547" fmla="*/ 1172881 w 1313169"/>
                <a:gd name="connsiteY9-548" fmla="*/ 1179342 h 1424419"/>
                <a:gd name="connsiteX10-549" fmla="*/ 792288 w 1313169"/>
                <a:gd name="connsiteY10-550" fmla="*/ 1385653 h 1424419"/>
                <a:gd name="connsiteX11-551" fmla="*/ 522686 w 1313169"/>
                <a:gd name="connsiteY11-552" fmla="*/ 1384922 h 1424419"/>
                <a:gd name="connsiteX12-553" fmla="*/ 80344 w 1313169"/>
                <a:gd name="connsiteY12-554" fmla="*/ 1139323 h 1424419"/>
                <a:gd name="connsiteX13-555" fmla="*/ 68397 w 1313169"/>
                <a:gd name="connsiteY13-556" fmla="*/ 1130059 h 1424419"/>
                <a:gd name="connsiteX14-557" fmla="*/ 667 w 1313169"/>
                <a:gd name="connsiteY14-558" fmla="*/ 999105 h 1424419"/>
                <a:gd name="connsiteX15-559" fmla="*/ 0 w 1313169"/>
                <a:gd name="connsiteY15-560" fmla="*/ 972364 h 1424419"/>
                <a:gd name="connsiteX16-561" fmla="*/ 2496 w 1313169"/>
                <a:gd name="connsiteY16-562" fmla="*/ 463106 h 1424419"/>
                <a:gd name="connsiteX17-563" fmla="*/ 2458 w 1313169"/>
                <a:gd name="connsiteY17-564" fmla="*/ 429563 h 1424419"/>
                <a:gd name="connsiteX18-565" fmla="*/ 75248 w 1313169"/>
                <a:gd name="connsiteY18-566" fmla="*/ 303202 h 1424419"/>
                <a:gd name="connsiteX19-567" fmla="*/ 106293 w 1313169"/>
                <a:gd name="connsiteY19-568" fmla="*/ 282597 h 1424419"/>
                <a:gd name="connsiteX20-569" fmla="*/ 541533 w 1313169"/>
                <a:gd name="connsiteY20-570" fmla="*/ 38110 h 1424419"/>
                <a:gd name="connsiteX21-571" fmla="*/ 653528 w 1313169"/>
                <a:gd name="connsiteY21-572" fmla="*/ 0 h 1424419"/>
                <a:gd name="connsiteX0-573" fmla="*/ 653528 w 1306267"/>
                <a:gd name="connsiteY0-574" fmla="*/ 0 h 1424419"/>
                <a:gd name="connsiteX1-575" fmla="*/ 757287 w 1306267"/>
                <a:gd name="connsiteY1-576" fmla="*/ 32444 h 1424419"/>
                <a:gd name="connsiteX2-577" fmla="*/ 1206876 w 1306267"/>
                <a:gd name="connsiteY2-578" fmla="*/ 284945 h 1424419"/>
                <a:gd name="connsiteX3-579" fmla="*/ 1237706 w 1306267"/>
                <a:gd name="connsiteY3-580" fmla="*/ 306775 h 1424419"/>
                <a:gd name="connsiteX4-581" fmla="*/ 1301712 w 1306267"/>
                <a:gd name="connsiteY4-582" fmla="*/ 442384 h 1424419"/>
                <a:gd name="connsiteX5-583" fmla="*/ 1303099 w 1306267"/>
                <a:gd name="connsiteY5-584" fmla="*/ 495558 h 1424419"/>
                <a:gd name="connsiteX6-585" fmla="*/ 1303099 w 1306267"/>
                <a:gd name="connsiteY6-586" fmla="*/ 952393 h 1424419"/>
                <a:gd name="connsiteX7-587" fmla="*/ 1305306 w 1306267"/>
                <a:gd name="connsiteY7-588" fmla="*/ 990115 h 1424419"/>
                <a:gd name="connsiteX8-589" fmla="*/ 1255800 w 1306267"/>
                <a:gd name="connsiteY8-590" fmla="*/ 1142552 h 1424419"/>
                <a:gd name="connsiteX9-591" fmla="*/ 1172881 w 1306267"/>
                <a:gd name="connsiteY9-592" fmla="*/ 1179342 h 1424419"/>
                <a:gd name="connsiteX10-593" fmla="*/ 792288 w 1306267"/>
                <a:gd name="connsiteY10-594" fmla="*/ 1385653 h 1424419"/>
                <a:gd name="connsiteX11-595" fmla="*/ 522686 w 1306267"/>
                <a:gd name="connsiteY11-596" fmla="*/ 1384922 h 1424419"/>
                <a:gd name="connsiteX12-597" fmla="*/ 80344 w 1306267"/>
                <a:gd name="connsiteY12-598" fmla="*/ 1139323 h 1424419"/>
                <a:gd name="connsiteX13-599" fmla="*/ 68397 w 1306267"/>
                <a:gd name="connsiteY13-600" fmla="*/ 1130059 h 1424419"/>
                <a:gd name="connsiteX14-601" fmla="*/ 667 w 1306267"/>
                <a:gd name="connsiteY14-602" fmla="*/ 999105 h 1424419"/>
                <a:gd name="connsiteX15-603" fmla="*/ 0 w 1306267"/>
                <a:gd name="connsiteY15-604" fmla="*/ 972364 h 1424419"/>
                <a:gd name="connsiteX16-605" fmla="*/ 2496 w 1306267"/>
                <a:gd name="connsiteY16-606" fmla="*/ 463106 h 1424419"/>
                <a:gd name="connsiteX17-607" fmla="*/ 2458 w 1306267"/>
                <a:gd name="connsiteY17-608" fmla="*/ 429563 h 1424419"/>
                <a:gd name="connsiteX18-609" fmla="*/ 75248 w 1306267"/>
                <a:gd name="connsiteY18-610" fmla="*/ 303202 h 1424419"/>
                <a:gd name="connsiteX19-611" fmla="*/ 106293 w 1306267"/>
                <a:gd name="connsiteY19-612" fmla="*/ 282597 h 1424419"/>
                <a:gd name="connsiteX20-613" fmla="*/ 541533 w 1306267"/>
                <a:gd name="connsiteY20-614" fmla="*/ 38110 h 1424419"/>
                <a:gd name="connsiteX21-615" fmla="*/ 653528 w 1306267"/>
                <a:gd name="connsiteY21-616" fmla="*/ 0 h 1424419"/>
                <a:gd name="connsiteX0-617" fmla="*/ 653528 w 1306267"/>
                <a:gd name="connsiteY0-618" fmla="*/ 0 h 1424419"/>
                <a:gd name="connsiteX1-619" fmla="*/ 757287 w 1306267"/>
                <a:gd name="connsiteY1-620" fmla="*/ 32444 h 1424419"/>
                <a:gd name="connsiteX2-621" fmla="*/ 1206876 w 1306267"/>
                <a:gd name="connsiteY2-622" fmla="*/ 284945 h 1424419"/>
                <a:gd name="connsiteX3-623" fmla="*/ 1237706 w 1306267"/>
                <a:gd name="connsiteY3-624" fmla="*/ 306775 h 1424419"/>
                <a:gd name="connsiteX4-625" fmla="*/ 1301712 w 1306267"/>
                <a:gd name="connsiteY4-626" fmla="*/ 442384 h 1424419"/>
                <a:gd name="connsiteX5-627" fmla="*/ 1303099 w 1306267"/>
                <a:gd name="connsiteY5-628" fmla="*/ 495558 h 1424419"/>
                <a:gd name="connsiteX6-629" fmla="*/ 1303099 w 1306267"/>
                <a:gd name="connsiteY6-630" fmla="*/ 952393 h 1424419"/>
                <a:gd name="connsiteX7-631" fmla="*/ 1305306 w 1306267"/>
                <a:gd name="connsiteY7-632" fmla="*/ 990115 h 1424419"/>
                <a:gd name="connsiteX8-633" fmla="*/ 1255800 w 1306267"/>
                <a:gd name="connsiteY8-634" fmla="*/ 1142552 h 1424419"/>
                <a:gd name="connsiteX9-635" fmla="*/ 1172881 w 1306267"/>
                <a:gd name="connsiteY9-636" fmla="*/ 1179342 h 1424419"/>
                <a:gd name="connsiteX10-637" fmla="*/ 792288 w 1306267"/>
                <a:gd name="connsiteY10-638" fmla="*/ 1385653 h 1424419"/>
                <a:gd name="connsiteX11-639" fmla="*/ 522686 w 1306267"/>
                <a:gd name="connsiteY11-640" fmla="*/ 1384922 h 1424419"/>
                <a:gd name="connsiteX12-641" fmla="*/ 80344 w 1306267"/>
                <a:gd name="connsiteY12-642" fmla="*/ 1139323 h 1424419"/>
                <a:gd name="connsiteX13-643" fmla="*/ 61328 w 1306267"/>
                <a:gd name="connsiteY13-644" fmla="*/ 1127231 h 1424419"/>
                <a:gd name="connsiteX14-645" fmla="*/ 667 w 1306267"/>
                <a:gd name="connsiteY14-646" fmla="*/ 999105 h 1424419"/>
                <a:gd name="connsiteX15-647" fmla="*/ 0 w 1306267"/>
                <a:gd name="connsiteY15-648" fmla="*/ 972364 h 1424419"/>
                <a:gd name="connsiteX16-649" fmla="*/ 2496 w 1306267"/>
                <a:gd name="connsiteY16-650" fmla="*/ 463106 h 1424419"/>
                <a:gd name="connsiteX17-651" fmla="*/ 2458 w 1306267"/>
                <a:gd name="connsiteY17-652" fmla="*/ 429563 h 1424419"/>
                <a:gd name="connsiteX18-653" fmla="*/ 75248 w 1306267"/>
                <a:gd name="connsiteY18-654" fmla="*/ 303202 h 1424419"/>
                <a:gd name="connsiteX19-655" fmla="*/ 106293 w 1306267"/>
                <a:gd name="connsiteY19-656" fmla="*/ 282597 h 1424419"/>
                <a:gd name="connsiteX20-657" fmla="*/ 541533 w 1306267"/>
                <a:gd name="connsiteY20-658" fmla="*/ 38110 h 1424419"/>
                <a:gd name="connsiteX21-659" fmla="*/ 653528 w 1306267"/>
                <a:gd name="connsiteY21-660" fmla="*/ 0 h 1424419"/>
                <a:gd name="connsiteX0-661" fmla="*/ 653528 w 1306267"/>
                <a:gd name="connsiteY0-662" fmla="*/ 0 h 1424419"/>
                <a:gd name="connsiteX1-663" fmla="*/ 757287 w 1306267"/>
                <a:gd name="connsiteY1-664" fmla="*/ 32444 h 1424419"/>
                <a:gd name="connsiteX2-665" fmla="*/ 1206876 w 1306267"/>
                <a:gd name="connsiteY2-666" fmla="*/ 284945 h 1424419"/>
                <a:gd name="connsiteX3-667" fmla="*/ 1237706 w 1306267"/>
                <a:gd name="connsiteY3-668" fmla="*/ 306775 h 1424419"/>
                <a:gd name="connsiteX4-669" fmla="*/ 1301712 w 1306267"/>
                <a:gd name="connsiteY4-670" fmla="*/ 442384 h 1424419"/>
                <a:gd name="connsiteX5-671" fmla="*/ 1303099 w 1306267"/>
                <a:gd name="connsiteY5-672" fmla="*/ 495558 h 1424419"/>
                <a:gd name="connsiteX6-673" fmla="*/ 1303099 w 1306267"/>
                <a:gd name="connsiteY6-674" fmla="*/ 952393 h 1424419"/>
                <a:gd name="connsiteX7-675" fmla="*/ 1305306 w 1306267"/>
                <a:gd name="connsiteY7-676" fmla="*/ 990115 h 1424419"/>
                <a:gd name="connsiteX8-677" fmla="*/ 1255800 w 1306267"/>
                <a:gd name="connsiteY8-678" fmla="*/ 1142552 h 1424419"/>
                <a:gd name="connsiteX9-679" fmla="*/ 1172881 w 1306267"/>
                <a:gd name="connsiteY9-680" fmla="*/ 1179342 h 1424419"/>
                <a:gd name="connsiteX10-681" fmla="*/ 792288 w 1306267"/>
                <a:gd name="connsiteY10-682" fmla="*/ 1385653 h 1424419"/>
                <a:gd name="connsiteX11-683" fmla="*/ 522686 w 1306267"/>
                <a:gd name="connsiteY11-684" fmla="*/ 1384922 h 1424419"/>
                <a:gd name="connsiteX12-685" fmla="*/ 80344 w 1306267"/>
                <a:gd name="connsiteY12-686" fmla="*/ 1139323 h 1424419"/>
                <a:gd name="connsiteX13-687" fmla="*/ 61328 w 1306267"/>
                <a:gd name="connsiteY13-688" fmla="*/ 1127231 h 1424419"/>
                <a:gd name="connsiteX14-689" fmla="*/ 667 w 1306267"/>
                <a:gd name="connsiteY14-690" fmla="*/ 999105 h 1424419"/>
                <a:gd name="connsiteX15-691" fmla="*/ 0 w 1306267"/>
                <a:gd name="connsiteY15-692" fmla="*/ 972364 h 1424419"/>
                <a:gd name="connsiteX16-693" fmla="*/ 2496 w 1306267"/>
                <a:gd name="connsiteY16-694" fmla="*/ 463106 h 1424419"/>
                <a:gd name="connsiteX17-695" fmla="*/ 2458 w 1306267"/>
                <a:gd name="connsiteY17-696" fmla="*/ 429563 h 1424419"/>
                <a:gd name="connsiteX18-697" fmla="*/ 75248 w 1306267"/>
                <a:gd name="connsiteY18-698" fmla="*/ 303202 h 1424419"/>
                <a:gd name="connsiteX19-699" fmla="*/ 106293 w 1306267"/>
                <a:gd name="connsiteY19-700" fmla="*/ 282597 h 1424419"/>
                <a:gd name="connsiteX20-701" fmla="*/ 541533 w 1306267"/>
                <a:gd name="connsiteY20-702" fmla="*/ 38110 h 1424419"/>
                <a:gd name="connsiteX21-703" fmla="*/ 653528 w 1306267"/>
                <a:gd name="connsiteY21-704" fmla="*/ 0 h 1424419"/>
                <a:gd name="connsiteX0-705" fmla="*/ 653528 w 1306267"/>
                <a:gd name="connsiteY0-706" fmla="*/ 0 h 1424419"/>
                <a:gd name="connsiteX1-707" fmla="*/ 757287 w 1306267"/>
                <a:gd name="connsiteY1-708" fmla="*/ 32444 h 1424419"/>
                <a:gd name="connsiteX2-709" fmla="*/ 1206876 w 1306267"/>
                <a:gd name="connsiteY2-710" fmla="*/ 284945 h 1424419"/>
                <a:gd name="connsiteX3-711" fmla="*/ 1237706 w 1306267"/>
                <a:gd name="connsiteY3-712" fmla="*/ 306775 h 1424419"/>
                <a:gd name="connsiteX4-713" fmla="*/ 1301712 w 1306267"/>
                <a:gd name="connsiteY4-714" fmla="*/ 442384 h 1424419"/>
                <a:gd name="connsiteX5-715" fmla="*/ 1303099 w 1306267"/>
                <a:gd name="connsiteY5-716" fmla="*/ 495558 h 1424419"/>
                <a:gd name="connsiteX6-717" fmla="*/ 1303099 w 1306267"/>
                <a:gd name="connsiteY6-718" fmla="*/ 952393 h 1424419"/>
                <a:gd name="connsiteX7-719" fmla="*/ 1305306 w 1306267"/>
                <a:gd name="connsiteY7-720" fmla="*/ 990115 h 1424419"/>
                <a:gd name="connsiteX8-721" fmla="*/ 1255800 w 1306267"/>
                <a:gd name="connsiteY8-722" fmla="*/ 1142552 h 1424419"/>
                <a:gd name="connsiteX9-723" fmla="*/ 1172881 w 1306267"/>
                <a:gd name="connsiteY9-724" fmla="*/ 1179342 h 1424419"/>
                <a:gd name="connsiteX10-725" fmla="*/ 792288 w 1306267"/>
                <a:gd name="connsiteY10-726" fmla="*/ 1385653 h 1424419"/>
                <a:gd name="connsiteX11-727" fmla="*/ 522686 w 1306267"/>
                <a:gd name="connsiteY11-728" fmla="*/ 1384922 h 1424419"/>
                <a:gd name="connsiteX12-729" fmla="*/ 90241 w 1306267"/>
                <a:gd name="connsiteY12-730" fmla="*/ 1150634 h 1424419"/>
                <a:gd name="connsiteX13-731" fmla="*/ 61328 w 1306267"/>
                <a:gd name="connsiteY13-732" fmla="*/ 1127231 h 1424419"/>
                <a:gd name="connsiteX14-733" fmla="*/ 667 w 1306267"/>
                <a:gd name="connsiteY14-734" fmla="*/ 999105 h 1424419"/>
                <a:gd name="connsiteX15-735" fmla="*/ 0 w 1306267"/>
                <a:gd name="connsiteY15-736" fmla="*/ 972364 h 1424419"/>
                <a:gd name="connsiteX16-737" fmla="*/ 2496 w 1306267"/>
                <a:gd name="connsiteY16-738" fmla="*/ 463106 h 1424419"/>
                <a:gd name="connsiteX17-739" fmla="*/ 2458 w 1306267"/>
                <a:gd name="connsiteY17-740" fmla="*/ 429563 h 1424419"/>
                <a:gd name="connsiteX18-741" fmla="*/ 75248 w 1306267"/>
                <a:gd name="connsiteY18-742" fmla="*/ 303202 h 1424419"/>
                <a:gd name="connsiteX19-743" fmla="*/ 106293 w 1306267"/>
                <a:gd name="connsiteY19-744" fmla="*/ 282597 h 1424419"/>
                <a:gd name="connsiteX20-745" fmla="*/ 541533 w 1306267"/>
                <a:gd name="connsiteY20-746" fmla="*/ 38110 h 1424419"/>
                <a:gd name="connsiteX21-747" fmla="*/ 653528 w 1306267"/>
                <a:gd name="connsiteY21-748" fmla="*/ 0 h 1424419"/>
                <a:gd name="connsiteX0-749" fmla="*/ 653528 w 1306267"/>
                <a:gd name="connsiteY0-750" fmla="*/ 0 h 1424419"/>
                <a:gd name="connsiteX1-751" fmla="*/ 757287 w 1306267"/>
                <a:gd name="connsiteY1-752" fmla="*/ 32444 h 1424419"/>
                <a:gd name="connsiteX2-753" fmla="*/ 1206876 w 1306267"/>
                <a:gd name="connsiteY2-754" fmla="*/ 284945 h 1424419"/>
                <a:gd name="connsiteX3-755" fmla="*/ 1237706 w 1306267"/>
                <a:gd name="connsiteY3-756" fmla="*/ 306775 h 1424419"/>
                <a:gd name="connsiteX4-757" fmla="*/ 1301712 w 1306267"/>
                <a:gd name="connsiteY4-758" fmla="*/ 442384 h 1424419"/>
                <a:gd name="connsiteX5-759" fmla="*/ 1303099 w 1306267"/>
                <a:gd name="connsiteY5-760" fmla="*/ 495558 h 1424419"/>
                <a:gd name="connsiteX6-761" fmla="*/ 1303099 w 1306267"/>
                <a:gd name="connsiteY6-762" fmla="*/ 952393 h 1424419"/>
                <a:gd name="connsiteX7-763" fmla="*/ 1305306 w 1306267"/>
                <a:gd name="connsiteY7-764" fmla="*/ 990115 h 1424419"/>
                <a:gd name="connsiteX8-765" fmla="*/ 1255800 w 1306267"/>
                <a:gd name="connsiteY8-766" fmla="*/ 1142552 h 1424419"/>
                <a:gd name="connsiteX9-767" fmla="*/ 1172881 w 1306267"/>
                <a:gd name="connsiteY9-768" fmla="*/ 1179342 h 1424419"/>
                <a:gd name="connsiteX10-769" fmla="*/ 792288 w 1306267"/>
                <a:gd name="connsiteY10-770" fmla="*/ 1385653 h 1424419"/>
                <a:gd name="connsiteX11-771" fmla="*/ 522686 w 1306267"/>
                <a:gd name="connsiteY11-772" fmla="*/ 1384922 h 1424419"/>
                <a:gd name="connsiteX12-773" fmla="*/ 90241 w 1306267"/>
                <a:gd name="connsiteY12-774" fmla="*/ 1150634 h 1424419"/>
                <a:gd name="connsiteX13-775" fmla="*/ 61328 w 1306267"/>
                <a:gd name="connsiteY13-776" fmla="*/ 1127231 h 1424419"/>
                <a:gd name="connsiteX14-777" fmla="*/ 667 w 1306267"/>
                <a:gd name="connsiteY14-778" fmla="*/ 999105 h 1424419"/>
                <a:gd name="connsiteX15-779" fmla="*/ 0 w 1306267"/>
                <a:gd name="connsiteY15-780" fmla="*/ 972364 h 1424419"/>
                <a:gd name="connsiteX16-781" fmla="*/ 2496 w 1306267"/>
                <a:gd name="connsiteY16-782" fmla="*/ 463106 h 1424419"/>
                <a:gd name="connsiteX17-783" fmla="*/ 2458 w 1306267"/>
                <a:gd name="connsiteY17-784" fmla="*/ 429563 h 1424419"/>
                <a:gd name="connsiteX18-785" fmla="*/ 75248 w 1306267"/>
                <a:gd name="connsiteY18-786" fmla="*/ 303202 h 1424419"/>
                <a:gd name="connsiteX19-787" fmla="*/ 106293 w 1306267"/>
                <a:gd name="connsiteY19-788" fmla="*/ 282597 h 1424419"/>
                <a:gd name="connsiteX20-789" fmla="*/ 541533 w 1306267"/>
                <a:gd name="connsiteY20-790" fmla="*/ 38110 h 1424419"/>
                <a:gd name="connsiteX21-791" fmla="*/ 653528 w 1306267"/>
                <a:gd name="connsiteY21-792" fmla="*/ 0 h 1424419"/>
                <a:gd name="connsiteX0-793" fmla="*/ 653528 w 1306267"/>
                <a:gd name="connsiteY0-794" fmla="*/ 0 h 1424419"/>
                <a:gd name="connsiteX1-795" fmla="*/ 757287 w 1306267"/>
                <a:gd name="connsiteY1-796" fmla="*/ 32444 h 1424419"/>
                <a:gd name="connsiteX2-797" fmla="*/ 1206876 w 1306267"/>
                <a:gd name="connsiteY2-798" fmla="*/ 284945 h 1424419"/>
                <a:gd name="connsiteX3-799" fmla="*/ 1237706 w 1306267"/>
                <a:gd name="connsiteY3-800" fmla="*/ 306775 h 1424419"/>
                <a:gd name="connsiteX4-801" fmla="*/ 1301712 w 1306267"/>
                <a:gd name="connsiteY4-802" fmla="*/ 442384 h 1424419"/>
                <a:gd name="connsiteX5-803" fmla="*/ 1303099 w 1306267"/>
                <a:gd name="connsiteY5-804" fmla="*/ 495558 h 1424419"/>
                <a:gd name="connsiteX6-805" fmla="*/ 1303099 w 1306267"/>
                <a:gd name="connsiteY6-806" fmla="*/ 952393 h 1424419"/>
                <a:gd name="connsiteX7-807" fmla="*/ 1305306 w 1306267"/>
                <a:gd name="connsiteY7-808" fmla="*/ 990115 h 1424419"/>
                <a:gd name="connsiteX8-809" fmla="*/ 1255800 w 1306267"/>
                <a:gd name="connsiteY8-810" fmla="*/ 1142552 h 1424419"/>
                <a:gd name="connsiteX9-811" fmla="*/ 1172881 w 1306267"/>
                <a:gd name="connsiteY9-812" fmla="*/ 1179342 h 1424419"/>
                <a:gd name="connsiteX10-813" fmla="*/ 792288 w 1306267"/>
                <a:gd name="connsiteY10-814" fmla="*/ 1385653 h 1424419"/>
                <a:gd name="connsiteX11-815" fmla="*/ 522686 w 1306267"/>
                <a:gd name="connsiteY11-816" fmla="*/ 1384922 h 1424419"/>
                <a:gd name="connsiteX12-817" fmla="*/ 90241 w 1306267"/>
                <a:gd name="connsiteY12-818" fmla="*/ 1150634 h 1424419"/>
                <a:gd name="connsiteX13-819" fmla="*/ 61328 w 1306267"/>
                <a:gd name="connsiteY13-820" fmla="*/ 1127231 h 1424419"/>
                <a:gd name="connsiteX14-821" fmla="*/ 667 w 1306267"/>
                <a:gd name="connsiteY14-822" fmla="*/ 999105 h 1424419"/>
                <a:gd name="connsiteX15-823" fmla="*/ 0 w 1306267"/>
                <a:gd name="connsiteY15-824" fmla="*/ 972364 h 1424419"/>
                <a:gd name="connsiteX16-825" fmla="*/ 2496 w 1306267"/>
                <a:gd name="connsiteY16-826" fmla="*/ 463106 h 1424419"/>
                <a:gd name="connsiteX17-827" fmla="*/ 2458 w 1306267"/>
                <a:gd name="connsiteY17-828" fmla="*/ 429563 h 1424419"/>
                <a:gd name="connsiteX18-829" fmla="*/ 75248 w 1306267"/>
                <a:gd name="connsiteY18-830" fmla="*/ 303202 h 1424419"/>
                <a:gd name="connsiteX19-831" fmla="*/ 106293 w 1306267"/>
                <a:gd name="connsiteY19-832" fmla="*/ 282597 h 1424419"/>
                <a:gd name="connsiteX20-833" fmla="*/ 541533 w 1306267"/>
                <a:gd name="connsiteY20-834" fmla="*/ 38110 h 1424419"/>
                <a:gd name="connsiteX21-835" fmla="*/ 653528 w 1306267"/>
                <a:gd name="connsiteY21-836" fmla="*/ 0 h 1424419"/>
                <a:gd name="connsiteX0-837" fmla="*/ 653528 w 1306267"/>
                <a:gd name="connsiteY0-838" fmla="*/ 0 h 1424419"/>
                <a:gd name="connsiteX1-839" fmla="*/ 757287 w 1306267"/>
                <a:gd name="connsiteY1-840" fmla="*/ 32444 h 1424419"/>
                <a:gd name="connsiteX2-841" fmla="*/ 1206876 w 1306267"/>
                <a:gd name="connsiteY2-842" fmla="*/ 284945 h 1424419"/>
                <a:gd name="connsiteX3-843" fmla="*/ 1237706 w 1306267"/>
                <a:gd name="connsiteY3-844" fmla="*/ 306775 h 1424419"/>
                <a:gd name="connsiteX4-845" fmla="*/ 1301712 w 1306267"/>
                <a:gd name="connsiteY4-846" fmla="*/ 442384 h 1424419"/>
                <a:gd name="connsiteX5-847" fmla="*/ 1303099 w 1306267"/>
                <a:gd name="connsiteY5-848" fmla="*/ 495558 h 1424419"/>
                <a:gd name="connsiteX6-849" fmla="*/ 1303099 w 1306267"/>
                <a:gd name="connsiteY6-850" fmla="*/ 952393 h 1424419"/>
                <a:gd name="connsiteX7-851" fmla="*/ 1305306 w 1306267"/>
                <a:gd name="connsiteY7-852" fmla="*/ 990115 h 1424419"/>
                <a:gd name="connsiteX8-853" fmla="*/ 1255800 w 1306267"/>
                <a:gd name="connsiteY8-854" fmla="*/ 1142552 h 1424419"/>
                <a:gd name="connsiteX9-855" fmla="*/ 1172881 w 1306267"/>
                <a:gd name="connsiteY9-856" fmla="*/ 1179342 h 1424419"/>
                <a:gd name="connsiteX10-857" fmla="*/ 792288 w 1306267"/>
                <a:gd name="connsiteY10-858" fmla="*/ 1385653 h 1424419"/>
                <a:gd name="connsiteX11-859" fmla="*/ 522686 w 1306267"/>
                <a:gd name="connsiteY11-860" fmla="*/ 1384922 h 1424419"/>
                <a:gd name="connsiteX12-861" fmla="*/ 90241 w 1306267"/>
                <a:gd name="connsiteY12-862" fmla="*/ 1150634 h 1424419"/>
                <a:gd name="connsiteX13-863" fmla="*/ 61328 w 1306267"/>
                <a:gd name="connsiteY13-864" fmla="*/ 1127231 h 1424419"/>
                <a:gd name="connsiteX14-865" fmla="*/ 667 w 1306267"/>
                <a:gd name="connsiteY14-866" fmla="*/ 999105 h 1424419"/>
                <a:gd name="connsiteX15-867" fmla="*/ 0 w 1306267"/>
                <a:gd name="connsiteY15-868" fmla="*/ 972364 h 1424419"/>
                <a:gd name="connsiteX16-869" fmla="*/ 2496 w 1306267"/>
                <a:gd name="connsiteY16-870" fmla="*/ 463106 h 1424419"/>
                <a:gd name="connsiteX17-871" fmla="*/ 2458 w 1306267"/>
                <a:gd name="connsiteY17-872" fmla="*/ 429563 h 1424419"/>
                <a:gd name="connsiteX18-873" fmla="*/ 75248 w 1306267"/>
                <a:gd name="connsiteY18-874" fmla="*/ 303202 h 1424419"/>
                <a:gd name="connsiteX19-875" fmla="*/ 106293 w 1306267"/>
                <a:gd name="connsiteY19-876" fmla="*/ 282597 h 1424419"/>
                <a:gd name="connsiteX20-877" fmla="*/ 541533 w 1306267"/>
                <a:gd name="connsiteY20-878" fmla="*/ 38110 h 1424419"/>
                <a:gd name="connsiteX21-879" fmla="*/ 653528 w 1306267"/>
                <a:gd name="connsiteY21-880" fmla="*/ 0 h 1424419"/>
                <a:gd name="connsiteX0-881" fmla="*/ 653528 w 1306267"/>
                <a:gd name="connsiteY0-882" fmla="*/ 0 h 1424419"/>
                <a:gd name="connsiteX1-883" fmla="*/ 757287 w 1306267"/>
                <a:gd name="connsiteY1-884" fmla="*/ 32444 h 1424419"/>
                <a:gd name="connsiteX2-885" fmla="*/ 1206876 w 1306267"/>
                <a:gd name="connsiteY2-886" fmla="*/ 284945 h 1424419"/>
                <a:gd name="connsiteX3-887" fmla="*/ 1237706 w 1306267"/>
                <a:gd name="connsiteY3-888" fmla="*/ 306775 h 1424419"/>
                <a:gd name="connsiteX4-889" fmla="*/ 1301712 w 1306267"/>
                <a:gd name="connsiteY4-890" fmla="*/ 442384 h 1424419"/>
                <a:gd name="connsiteX5-891" fmla="*/ 1303099 w 1306267"/>
                <a:gd name="connsiteY5-892" fmla="*/ 495558 h 1424419"/>
                <a:gd name="connsiteX6-893" fmla="*/ 1303099 w 1306267"/>
                <a:gd name="connsiteY6-894" fmla="*/ 952393 h 1424419"/>
                <a:gd name="connsiteX7-895" fmla="*/ 1305306 w 1306267"/>
                <a:gd name="connsiteY7-896" fmla="*/ 990115 h 1424419"/>
                <a:gd name="connsiteX8-897" fmla="*/ 1255800 w 1306267"/>
                <a:gd name="connsiteY8-898" fmla="*/ 1142552 h 1424419"/>
                <a:gd name="connsiteX9-899" fmla="*/ 1172881 w 1306267"/>
                <a:gd name="connsiteY9-900" fmla="*/ 1179342 h 1424419"/>
                <a:gd name="connsiteX10-901" fmla="*/ 792288 w 1306267"/>
                <a:gd name="connsiteY10-902" fmla="*/ 1385653 h 1424419"/>
                <a:gd name="connsiteX11-903" fmla="*/ 522686 w 1306267"/>
                <a:gd name="connsiteY11-904" fmla="*/ 1384922 h 1424419"/>
                <a:gd name="connsiteX12-905" fmla="*/ 90241 w 1306267"/>
                <a:gd name="connsiteY12-906" fmla="*/ 1150634 h 1424419"/>
                <a:gd name="connsiteX13-907" fmla="*/ 55672 w 1306267"/>
                <a:gd name="connsiteY13-908" fmla="*/ 1124403 h 1424419"/>
                <a:gd name="connsiteX14-909" fmla="*/ 667 w 1306267"/>
                <a:gd name="connsiteY14-910" fmla="*/ 999105 h 1424419"/>
                <a:gd name="connsiteX15-911" fmla="*/ 0 w 1306267"/>
                <a:gd name="connsiteY15-912" fmla="*/ 972364 h 1424419"/>
                <a:gd name="connsiteX16-913" fmla="*/ 2496 w 1306267"/>
                <a:gd name="connsiteY16-914" fmla="*/ 463106 h 1424419"/>
                <a:gd name="connsiteX17-915" fmla="*/ 2458 w 1306267"/>
                <a:gd name="connsiteY17-916" fmla="*/ 429563 h 1424419"/>
                <a:gd name="connsiteX18-917" fmla="*/ 75248 w 1306267"/>
                <a:gd name="connsiteY18-918" fmla="*/ 303202 h 1424419"/>
                <a:gd name="connsiteX19-919" fmla="*/ 106293 w 1306267"/>
                <a:gd name="connsiteY19-920" fmla="*/ 282597 h 1424419"/>
                <a:gd name="connsiteX20-921" fmla="*/ 541533 w 1306267"/>
                <a:gd name="connsiteY20-922" fmla="*/ 38110 h 1424419"/>
                <a:gd name="connsiteX21-923" fmla="*/ 653528 w 1306267"/>
                <a:gd name="connsiteY21-924" fmla="*/ 0 h 1424419"/>
                <a:gd name="connsiteX0-925" fmla="*/ 653528 w 1306267"/>
                <a:gd name="connsiteY0-926" fmla="*/ 0 h 1424419"/>
                <a:gd name="connsiteX1-927" fmla="*/ 757287 w 1306267"/>
                <a:gd name="connsiteY1-928" fmla="*/ 32444 h 1424419"/>
                <a:gd name="connsiteX2-929" fmla="*/ 1206876 w 1306267"/>
                <a:gd name="connsiteY2-930" fmla="*/ 284945 h 1424419"/>
                <a:gd name="connsiteX3-931" fmla="*/ 1237706 w 1306267"/>
                <a:gd name="connsiteY3-932" fmla="*/ 306775 h 1424419"/>
                <a:gd name="connsiteX4-933" fmla="*/ 1301712 w 1306267"/>
                <a:gd name="connsiteY4-934" fmla="*/ 442384 h 1424419"/>
                <a:gd name="connsiteX5-935" fmla="*/ 1303099 w 1306267"/>
                <a:gd name="connsiteY5-936" fmla="*/ 495558 h 1424419"/>
                <a:gd name="connsiteX6-937" fmla="*/ 1303099 w 1306267"/>
                <a:gd name="connsiteY6-938" fmla="*/ 952393 h 1424419"/>
                <a:gd name="connsiteX7-939" fmla="*/ 1305306 w 1306267"/>
                <a:gd name="connsiteY7-940" fmla="*/ 990115 h 1424419"/>
                <a:gd name="connsiteX8-941" fmla="*/ 1255800 w 1306267"/>
                <a:gd name="connsiteY8-942" fmla="*/ 1142552 h 1424419"/>
                <a:gd name="connsiteX9-943" fmla="*/ 1172881 w 1306267"/>
                <a:gd name="connsiteY9-944" fmla="*/ 1179342 h 1424419"/>
                <a:gd name="connsiteX10-945" fmla="*/ 792288 w 1306267"/>
                <a:gd name="connsiteY10-946" fmla="*/ 1385653 h 1424419"/>
                <a:gd name="connsiteX11-947" fmla="*/ 522686 w 1306267"/>
                <a:gd name="connsiteY11-948" fmla="*/ 1384922 h 1424419"/>
                <a:gd name="connsiteX12-949" fmla="*/ 90241 w 1306267"/>
                <a:gd name="connsiteY12-950" fmla="*/ 1150634 h 1424419"/>
                <a:gd name="connsiteX13-951" fmla="*/ 55672 w 1306267"/>
                <a:gd name="connsiteY13-952" fmla="*/ 1124403 h 1424419"/>
                <a:gd name="connsiteX14-953" fmla="*/ 667 w 1306267"/>
                <a:gd name="connsiteY14-954" fmla="*/ 999105 h 1424419"/>
                <a:gd name="connsiteX15-955" fmla="*/ 0 w 1306267"/>
                <a:gd name="connsiteY15-956" fmla="*/ 972364 h 1424419"/>
                <a:gd name="connsiteX16-957" fmla="*/ 2496 w 1306267"/>
                <a:gd name="connsiteY16-958" fmla="*/ 463106 h 1424419"/>
                <a:gd name="connsiteX17-959" fmla="*/ 2458 w 1306267"/>
                <a:gd name="connsiteY17-960" fmla="*/ 429563 h 1424419"/>
                <a:gd name="connsiteX18-961" fmla="*/ 75248 w 1306267"/>
                <a:gd name="connsiteY18-962" fmla="*/ 303202 h 1424419"/>
                <a:gd name="connsiteX19-963" fmla="*/ 106293 w 1306267"/>
                <a:gd name="connsiteY19-964" fmla="*/ 282597 h 1424419"/>
                <a:gd name="connsiteX20-965" fmla="*/ 541533 w 1306267"/>
                <a:gd name="connsiteY20-966" fmla="*/ 38110 h 1424419"/>
                <a:gd name="connsiteX21-967" fmla="*/ 653528 w 1306267"/>
                <a:gd name="connsiteY21-968" fmla="*/ 0 h 1424419"/>
                <a:gd name="connsiteX0-969" fmla="*/ 653528 w 1306267"/>
                <a:gd name="connsiteY0-970" fmla="*/ 0 h 1424419"/>
                <a:gd name="connsiteX1-971" fmla="*/ 757287 w 1306267"/>
                <a:gd name="connsiteY1-972" fmla="*/ 32444 h 1424419"/>
                <a:gd name="connsiteX2-973" fmla="*/ 1206876 w 1306267"/>
                <a:gd name="connsiteY2-974" fmla="*/ 284945 h 1424419"/>
                <a:gd name="connsiteX3-975" fmla="*/ 1237706 w 1306267"/>
                <a:gd name="connsiteY3-976" fmla="*/ 306775 h 1424419"/>
                <a:gd name="connsiteX4-977" fmla="*/ 1301712 w 1306267"/>
                <a:gd name="connsiteY4-978" fmla="*/ 442384 h 1424419"/>
                <a:gd name="connsiteX5-979" fmla="*/ 1303099 w 1306267"/>
                <a:gd name="connsiteY5-980" fmla="*/ 495558 h 1424419"/>
                <a:gd name="connsiteX6-981" fmla="*/ 1303099 w 1306267"/>
                <a:gd name="connsiteY6-982" fmla="*/ 952393 h 1424419"/>
                <a:gd name="connsiteX7-983" fmla="*/ 1305306 w 1306267"/>
                <a:gd name="connsiteY7-984" fmla="*/ 990115 h 1424419"/>
                <a:gd name="connsiteX8-985" fmla="*/ 1255800 w 1306267"/>
                <a:gd name="connsiteY8-986" fmla="*/ 1142552 h 1424419"/>
                <a:gd name="connsiteX9-987" fmla="*/ 1172881 w 1306267"/>
                <a:gd name="connsiteY9-988" fmla="*/ 1179342 h 1424419"/>
                <a:gd name="connsiteX10-989" fmla="*/ 792288 w 1306267"/>
                <a:gd name="connsiteY10-990" fmla="*/ 1385653 h 1424419"/>
                <a:gd name="connsiteX11-991" fmla="*/ 522686 w 1306267"/>
                <a:gd name="connsiteY11-992" fmla="*/ 1384922 h 1424419"/>
                <a:gd name="connsiteX12-993" fmla="*/ 90241 w 1306267"/>
                <a:gd name="connsiteY12-994" fmla="*/ 1150634 h 1424419"/>
                <a:gd name="connsiteX13-995" fmla="*/ 55672 w 1306267"/>
                <a:gd name="connsiteY13-996" fmla="*/ 1124403 h 1424419"/>
                <a:gd name="connsiteX14-997" fmla="*/ 667 w 1306267"/>
                <a:gd name="connsiteY14-998" fmla="*/ 999105 h 1424419"/>
                <a:gd name="connsiteX15-999" fmla="*/ 0 w 1306267"/>
                <a:gd name="connsiteY15-1000" fmla="*/ 972364 h 1424419"/>
                <a:gd name="connsiteX16-1001" fmla="*/ 2496 w 1306267"/>
                <a:gd name="connsiteY16-1002" fmla="*/ 463106 h 1424419"/>
                <a:gd name="connsiteX17-1003" fmla="*/ 2458 w 1306267"/>
                <a:gd name="connsiteY17-1004" fmla="*/ 429563 h 1424419"/>
                <a:gd name="connsiteX18-1005" fmla="*/ 75248 w 1306267"/>
                <a:gd name="connsiteY18-1006" fmla="*/ 303202 h 1424419"/>
                <a:gd name="connsiteX19-1007" fmla="*/ 106293 w 1306267"/>
                <a:gd name="connsiteY19-1008" fmla="*/ 282597 h 1424419"/>
                <a:gd name="connsiteX20-1009" fmla="*/ 541533 w 1306267"/>
                <a:gd name="connsiteY20-1010" fmla="*/ 38110 h 1424419"/>
                <a:gd name="connsiteX21-1011" fmla="*/ 653528 w 1306267"/>
                <a:gd name="connsiteY21-1012" fmla="*/ 0 h 1424419"/>
                <a:gd name="connsiteX0-1013" fmla="*/ 653528 w 1306267"/>
                <a:gd name="connsiteY0-1014" fmla="*/ 0 h 1424419"/>
                <a:gd name="connsiteX1-1015" fmla="*/ 757287 w 1306267"/>
                <a:gd name="connsiteY1-1016" fmla="*/ 32444 h 1424419"/>
                <a:gd name="connsiteX2-1017" fmla="*/ 1206876 w 1306267"/>
                <a:gd name="connsiteY2-1018" fmla="*/ 284945 h 1424419"/>
                <a:gd name="connsiteX3-1019" fmla="*/ 1237706 w 1306267"/>
                <a:gd name="connsiteY3-1020" fmla="*/ 306775 h 1424419"/>
                <a:gd name="connsiteX4-1021" fmla="*/ 1301712 w 1306267"/>
                <a:gd name="connsiteY4-1022" fmla="*/ 442384 h 1424419"/>
                <a:gd name="connsiteX5-1023" fmla="*/ 1303099 w 1306267"/>
                <a:gd name="connsiteY5-1024" fmla="*/ 495558 h 1424419"/>
                <a:gd name="connsiteX6-1025" fmla="*/ 1303099 w 1306267"/>
                <a:gd name="connsiteY6-1026" fmla="*/ 952393 h 1424419"/>
                <a:gd name="connsiteX7-1027" fmla="*/ 1305306 w 1306267"/>
                <a:gd name="connsiteY7-1028" fmla="*/ 990115 h 1424419"/>
                <a:gd name="connsiteX8-1029" fmla="*/ 1255800 w 1306267"/>
                <a:gd name="connsiteY8-1030" fmla="*/ 1142552 h 1424419"/>
                <a:gd name="connsiteX9-1031" fmla="*/ 1172881 w 1306267"/>
                <a:gd name="connsiteY9-1032" fmla="*/ 1179342 h 1424419"/>
                <a:gd name="connsiteX10-1033" fmla="*/ 792288 w 1306267"/>
                <a:gd name="connsiteY10-1034" fmla="*/ 1385653 h 1424419"/>
                <a:gd name="connsiteX11-1035" fmla="*/ 522686 w 1306267"/>
                <a:gd name="connsiteY11-1036" fmla="*/ 1384922 h 1424419"/>
                <a:gd name="connsiteX12-1037" fmla="*/ 90241 w 1306267"/>
                <a:gd name="connsiteY12-1038" fmla="*/ 1150634 h 1424419"/>
                <a:gd name="connsiteX13-1039" fmla="*/ 55672 w 1306267"/>
                <a:gd name="connsiteY13-1040" fmla="*/ 1124403 h 1424419"/>
                <a:gd name="connsiteX14-1041" fmla="*/ 667 w 1306267"/>
                <a:gd name="connsiteY14-1042" fmla="*/ 999105 h 1424419"/>
                <a:gd name="connsiteX15-1043" fmla="*/ 0 w 1306267"/>
                <a:gd name="connsiteY15-1044" fmla="*/ 972364 h 1424419"/>
                <a:gd name="connsiteX16-1045" fmla="*/ 2496 w 1306267"/>
                <a:gd name="connsiteY16-1046" fmla="*/ 463106 h 1424419"/>
                <a:gd name="connsiteX17-1047" fmla="*/ 2458 w 1306267"/>
                <a:gd name="connsiteY17-1048" fmla="*/ 429563 h 1424419"/>
                <a:gd name="connsiteX18-1049" fmla="*/ 75248 w 1306267"/>
                <a:gd name="connsiteY18-1050" fmla="*/ 303202 h 1424419"/>
                <a:gd name="connsiteX19-1051" fmla="*/ 106293 w 1306267"/>
                <a:gd name="connsiteY19-1052" fmla="*/ 282597 h 1424419"/>
                <a:gd name="connsiteX20-1053" fmla="*/ 541533 w 1306267"/>
                <a:gd name="connsiteY20-1054" fmla="*/ 38110 h 1424419"/>
                <a:gd name="connsiteX21-1055" fmla="*/ 653528 w 1306267"/>
                <a:gd name="connsiteY21-1056" fmla="*/ 0 h 1424419"/>
                <a:gd name="connsiteX0-1057" fmla="*/ 653528 w 1306267"/>
                <a:gd name="connsiteY0-1058" fmla="*/ 0 h 1424419"/>
                <a:gd name="connsiteX1-1059" fmla="*/ 757287 w 1306267"/>
                <a:gd name="connsiteY1-1060" fmla="*/ 32444 h 1424419"/>
                <a:gd name="connsiteX2-1061" fmla="*/ 1206876 w 1306267"/>
                <a:gd name="connsiteY2-1062" fmla="*/ 284945 h 1424419"/>
                <a:gd name="connsiteX3-1063" fmla="*/ 1237706 w 1306267"/>
                <a:gd name="connsiteY3-1064" fmla="*/ 306775 h 1424419"/>
                <a:gd name="connsiteX4-1065" fmla="*/ 1301712 w 1306267"/>
                <a:gd name="connsiteY4-1066" fmla="*/ 442384 h 1424419"/>
                <a:gd name="connsiteX5-1067" fmla="*/ 1303099 w 1306267"/>
                <a:gd name="connsiteY5-1068" fmla="*/ 495558 h 1424419"/>
                <a:gd name="connsiteX6-1069" fmla="*/ 1303099 w 1306267"/>
                <a:gd name="connsiteY6-1070" fmla="*/ 952393 h 1424419"/>
                <a:gd name="connsiteX7-1071" fmla="*/ 1305306 w 1306267"/>
                <a:gd name="connsiteY7-1072" fmla="*/ 990115 h 1424419"/>
                <a:gd name="connsiteX8-1073" fmla="*/ 1255800 w 1306267"/>
                <a:gd name="connsiteY8-1074" fmla="*/ 1142552 h 1424419"/>
                <a:gd name="connsiteX9-1075" fmla="*/ 1172881 w 1306267"/>
                <a:gd name="connsiteY9-1076" fmla="*/ 1179342 h 1424419"/>
                <a:gd name="connsiteX10-1077" fmla="*/ 792288 w 1306267"/>
                <a:gd name="connsiteY10-1078" fmla="*/ 1385653 h 1424419"/>
                <a:gd name="connsiteX11-1079" fmla="*/ 522686 w 1306267"/>
                <a:gd name="connsiteY11-1080" fmla="*/ 1384922 h 1424419"/>
                <a:gd name="connsiteX12-1081" fmla="*/ 90241 w 1306267"/>
                <a:gd name="connsiteY12-1082" fmla="*/ 1150634 h 1424419"/>
                <a:gd name="connsiteX13-1083" fmla="*/ 55672 w 1306267"/>
                <a:gd name="connsiteY13-1084" fmla="*/ 1124403 h 1424419"/>
                <a:gd name="connsiteX14-1085" fmla="*/ 667 w 1306267"/>
                <a:gd name="connsiteY14-1086" fmla="*/ 999105 h 1424419"/>
                <a:gd name="connsiteX15-1087" fmla="*/ 0 w 1306267"/>
                <a:gd name="connsiteY15-1088" fmla="*/ 972364 h 1424419"/>
                <a:gd name="connsiteX16-1089" fmla="*/ 2496 w 1306267"/>
                <a:gd name="connsiteY16-1090" fmla="*/ 463106 h 1424419"/>
                <a:gd name="connsiteX17-1091" fmla="*/ 2458 w 1306267"/>
                <a:gd name="connsiteY17-1092" fmla="*/ 429563 h 1424419"/>
                <a:gd name="connsiteX18-1093" fmla="*/ 75248 w 1306267"/>
                <a:gd name="connsiteY18-1094" fmla="*/ 303202 h 1424419"/>
                <a:gd name="connsiteX19-1095" fmla="*/ 106293 w 1306267"/>
                <a:gd name="connsiteY19-1096" fmla="*/ 282597 h 1424419"/>
                <a:gd name="connsiteX20-1097" fmla="*/ 541533 w 1306267"/>
                <a:gd name="connsiteY20-1098" fmla="*/ 38110 h 1424419"/>
                <a:gd name="connsiteX21-1099" fmla="*/ 653528 w 1306267"/>
                <a:gd name="connsiteY21-1100" fmla="*/ 0 h 1424419"/>
                <a:gd name="connsiteX0-1101" fmla="*/ 653528 w 1306267"/>
                <a:gd name="connsiteY0-1102" fmla="*/ 0 h 1424419"/>
                <a:gd name="connsiteX1-1103" fmla="*/ 757287 w 1306267"/>
                <a:gd name="connsiteY1-1104" fmla="*/ 32444 h 1424419"/>
                <a:gd name="connsiteX2-1105" fmla="*/ 1206876 w 1306267"/>
                <a:gd name="connsiteY2-1106" fmla="*/ 284945 h 1424419"/>
                <a:gd name="connsiteX3-1107" fmla="*/ 1237706 w 1306267"/>
                <a:gd name="connsiteY3-1108" fmla="*/ 306775 h 1424419"/>
                <a:gd name="connsiteX4-1109" fmla="*/ 1301712 w 1306267"/>
                <a:gd name="connsiteY4-1110" fmla="*/ 442384 h 1424419"/>
                <a:gd name="connsiteX5-1111" fmla="*/ 1303099 w 1306267"/>
                <a:gd name="connsiteY5-1112" fmla="*/ 495558 h 1424419"/>
                <a:gd name="connsiteX6-1113" fmla="*/ 1303099 w 1306267"/>
                <a:gd name="connsiteY6-1114" fmla="*/ 952393 h 1424419"/>
                <a:gd name="connsiteX7-1115" fmla="*/ 1305306 w 1306267"/>
                <a:gd name="connsiteY7-1116" fmla="*/ 990115 h 1424419"/>
                <a:gd name="connsiteX8-1117" fmla="*/ 1255800 w 1306267"/>
                <a:gd name="connsiteY8-1118" fmla="*/ 1142552 h 1424419"/>
                <a:gd name="connsiteX9-1119" fmla="*/ 1172881 w 1306267"/>
                <a:gd name="connsiteY9-1120" fmla="*/ 1179342 h 1424419"/>
                <a:gd name="connsiteX10-1121" fmla="*/ 792288 w 1306267"/>
                <a:gd name="connsiteY10-1122" fmla="*/ 1385653 h 1424419"/>
                <a:gd name="connsiteX11-1123" fmla="*/ 522686 w 1306267"/>
                <a:gd name="connsiteY11-1124" fmla="*/ 1384922 h 1424419"/>
                <a:gd name="connsiteX12-1125" fmla="*/ 90241 w 1306267"/>
                <a:gd name="connsiteY12-1126" fmla="*/ 1150634 h 1424419"/>
                <a:gd name="connsiteX13-1127" fmla="*/ 48904 w 1306267"/>
                <a:gd name="connsiteY13-1128" fmla="*/ 1124403 h 1424419"/>
                <a:gd name="connsiteX14-1129" fmla="*/ 667 w 1306267"/>
                <a:gd name="connsiteY14-1130" fmla="*/ 999105 h 1424419"/>
                <a:gd name="connsiteX15-1131" fmla="*/ 0 w 1306267"/>
                <a:gd name="connsiteY15-1132" fmla="*/ 972364 h 1424419"/>
                <a:gd name="connsiteX16-1133" fmla="*/ 2496 w 1306267"/>
                <a:gd name="connsiteY16-1134" fmla="*/ 463106 h 1424419"/>
                <a:gd name="connsiteX17-1135" fmla="*/ 2458 w 1306267"/>
                <a:gd name="connsiteY17-1136" fmla="*/ 429563 h 1424419"/>
                <a:gd name="connsiteX18-1137" fmla="*/ 75248 w 1306267"/>
                <a:gd name="connsiteY18-1138" fmla="*/ 303202 h 1424419"/>
                <a:gd name="connsiteX19-1139" fmla="*/ 106293 w 1306267"/>
                <a:gd name="connsiteY19-1140" fmla="*/ 282597 h 1424419"/>
                <a:gd name="connsiteX20-1141" fmla="*/ 541533 w 1306267"/>
                <a:gd name="connsiteY20-1142" fmla="*/ 38110 h 1424419"/>
                <a:gd name="connsiteX21-1143" fmla="*/ 653528 w 1306267"/>
                <a:gd name="connsiteY21-1144" fmla="*/ 0 h 1424419"/>
                <a:gd name="connsiteX0-1145" fmla="*/ 653528 w 1306267"/>
                <a:gd name="connsiteY0-1146" fmla="*/ 0 h 1424419"/>
                <a:gd name="connsiteX1-1147" fmla="*/ 757287 w 1306267"/>
                <a:gd name="connsiteY1-1148" fmla="*/ 32444 h 1424419"/>
                <a:gd name="connsiteX2-1149" fmla="*/ 1206876 w 1306267"/>
                <a:gd name="connsiteY2-1150" fmla="*/ 284945 h 1424419"/>
                <a:gd name="connsiteX3-1151" fmla="*/ 1237706 w 1306267"/>
                <a:gd name="connsiteY3-1152" fmla="*/ 306775 h 1424419"/>
                <a:gd name="connsiteX4-1153" fmla="*/ 1301712 w 1306267"/>
                <a:gd name="connsiteY4-1154" fmla="*/ 442384 h 1424419"/>
                <a:gd name="connsiteX5-1155" fmla="*/ 1303099 w 1306267"/>
                <a:gd name="connsiteY5-1156" fmla="*/ 495558 h 1424419"/>
                <a:gd name="connsiteX6-1157" fmla="*/ 1303099 w 1306267"/>
                <a:gd name="connsiteY6-1158" fmla="*/ 952393 h 1424419"/>
                <a:gd name="connsiteX7-1159" fmla="*/ 1305306 w 1306267"/>
                <a:gd name="connsiteY7-1160" fmla="*/ 990115 h 1424419"/>
                <a:gd name="connsiteX8-1161" fmla="*/ 1255800 w 1306267"/>
                <a:gd name="connsiteY8-1162" fmla="*/ 1142552 h 1424419"/>
                <a:gd name="connsiteX9-1163" fmla="*/ 1172881 w 1306267"/>
                <a:gd name="connsiteY9-1164" fmla="*/ 1179342 h 1424419"/>
                <a:gd name="connsiteX10-1165" fmla="*/ 792288 w 1306267"/>
                <a:gd name="connsiteY10-1166" fmla="*/ 1385653 h 1424419"/>
                <a:gd name="connsiteX11-1167" fmla="*/ 522686 w 1306267"/>
                <a:gd name="connsiteY11-1168" fmla="*/ 1384922 h 1424419"/>
                <a:gd name="connsiteX12-1169" fmla="*/ 90241 w 1306267"/>
                <a:gd name="connsiteY12-1170" fmla="*/ 1150634 h 1424419"/>
                <a:gd name="connsiteX13-1171" fmla="*/ 48904 w 1306267"/>
                <a:gd name="connsiteY13-1172" fmla="*/ 1124403 h 1424419"/>
                <a:gd name="connsiteX14-1173" fmla="*/ 667 w 1306267"/>
                <a:gd name="connsiteY14-1174" fmla="*/ 999105 h 1424419"/>
                <a:gd name="connsiteX15-1175" fmla="*/ 0 w 1306267"/>
                <a:gd name="connsiteY15-1176" fmla="*/ 972364 h 1424419"/>
                <a:gd name="connsiteX16-1177" fmla="*/ 2496 w 1306267"/>
                <a:gd name="connsiteY16-1178" fmla="*/ 463106 h 1424419"/>
                <a:gd name="connsiteX17-1179" fmla="*/ 2458 w 1306267"/>
                <a:gd name="connsiteY17-1180" fmla="*/ 429563 h 1424419"/>
                <a:gd name="connsiteX18-1181" fmla="*/ 75248 w 1306267"/>
                <a:gd name="connsiteY18-1182" fmla="*/ 303202 h 1424419"/>
                <a:gd name="connsiteX19-1183" fmla="*/ 106293 w 1306267"/>
                <a:gd name="connsiteY19-1184" fmla="*/ 282597 h 1424419"/>
                <a:gd name="connsiteX20-1185" fmla="*/ 541533 w 1306267"/>
                <a:gd name="connsiteY20-1186" fmla="*/ 38110 h 1424419"/>
                <a:gd name="connsiteX21-1187" fmla="*/ 653528 w 1306267"/>
                <a:gd name="connsiteY21-1188" fmla="*/ 0 h 1424419"/>
                <a:gd name="connsiteX0-1189" fmla="*/ 653528 w 1306267"/>
                <a:gd name="connsiteY0-1190" fmla="*/ 0 h 1424419"/>
                <a:gd name="connsiteX1-1191" fmla="*/ 757287 w 1306267"/>
                <a:gd name="connsiteY1-1192" fmla="*/ 32444 h 1424419"/>
                <a:gd name="connsiteX2-1193" fmla="*/ 1206876 w 1306267"/>
                <a:gd name="connsiteY2-1194" fmla="*/ 284945 h 1424419"/>
                <a:gd name="connsiteX3-1195" fmla="*/ 1237706 w 1306267"/>
                <a:gd name="connsiteY3-1196" fmla="*/ 306775 h 1424419"/>
                <a:gd name="connsiteX4-1197" fmla="*/ 1301712 w 1306267"/>
                <a:gd name="connsiteY4-1198" fmla="*/ 442384 h 1424419"/>
                <a:gd name="connsiteX5-1199" fmla="*/ 1303099 w 1306267"/>
                <a:gd name="connsiteY5-1200" fmla="*/ 495558 h 1424419"/>
                <a:gd name="connsiteX6-1201" fmla="*/ 1303099 w 1306267"/>
                <a:gd name="connsiteY6-1202" fmla="*/ 952393 h 1424419"/>
                <a:gd name="connsiteX7-1203" fmla="*/ 1305306 w 1306267"/>
                <a:gd name="connsiteY7-1204" fmla="*/ 990115 h 1424419"/>
                <a:gd name="connsiteX8-1205" fmla="*/ 1255800 w 1306267"/>
                <a:gd name="connsiteY8-1206" fmla="*/ 1142552 h 1424419"/>
                <a:gd name="connsiteX9-1207" fmla="*/ 1172881 w 1306267"/>
                <a:gd name="connsiteY9-1208" fmla="*/ 1179342 h 1424419"/>
                <a:gd name="connsiteX10-1209" fmla="*/ 792288 w 1306267"/>
                <a:gd name="connsiteY10-1210" fmla="*/ 1385653 h 1424419"/>
                <a:gd name="connsiteX11-1211" fmla="*/ 522686 w 1306267"/>
                <a:gd name="connsiteY11-1212" fmla="*/ 1384922 h 1424419"/>
                <a:gd name="connsiteX12-1213" fmla="*/ 90241 w 1306267"/>
                <a:gd name="connsiteY12-1214" fmla="*/ 1150634 h 1424419"/>
                <a:gd name="connsiteX13-1215" fmla="*/ 48904 w 1306267"/>
                <a:gd name="connsiteY13-1216" fmla="*/ 1124403 h 1424419"/>
                <a:gd name="connsiteX14-1217" fmla="*/ 667 w 1306267"/>
                <a:gd name="connsiteY14-1218" fmla="*/ 999105 h 1424419"/>
                <a:gd name="connsiteX15-1219" fmla="*/ 0 w 1306267"/>
                <a:gd name="connsiteY15-1220" fmla="*/ 972364 h 1424419"/>
                <a:gd name="connsiteX16-1221" fmla="*/ 2496 w 1306267"/>
                <a:gd name="connsiteY16-1222" fmla="*/ 463106 h 1424419"/>
                <a:gd name="connsiteX17-1223" fmla="*/ 2458 w 1306267"/>
                <a:gd name="connsiteY17-1224" fmla="*/ 429563 h 1424419"/>
                <a:gd name="connsiteX18-1225" fmla="*/ 75248 w 1306267"/>
                <a:gd name="connsiteY18-1226" fmla="*/ 303202 h 1424419"/>
                <a:gd name="connsiteX19-1227" fmla="*/ 106293 w 1306267"/>
                <a:gd name="connsiteY19-1228" fmla="*/ 282597 h 1424419"/>
                <a:gd name="connsiteX20-1229" fmla="*/ 541533 w 1306267"/>
                <a:gd name="connsiteY20-1230" fmla="*/ 38110 h 1424419"/>
                <a:gd name="connsiteX21-1231" fmla="*/ 653528 w 1306267"/>
                <a:gd name="connsiteY21-1232" fmla="*/ 0 h 1424419"/>
                <a:gd name="connsiteX0-1233" fmla="*/ 653528 w 1306267"/>
                <a:gd name="connsiteY0-1234" fmla="*/ 0 h 1424419"/>
                <a:gd name="connsiteX1-1235" fmla="*/ 757287 w 1306267"/>
                <a:gd name="connsiteY1-1236" fmla="*/ 32444 h 1424419"/>
                <a:gd name="connsiteX2-1237" fmla="*/ 1206876 w 1306267"/>
                <a:gd name="connsiteY2-1238" fmla="*/ 284945 h 1424419"/>
                <a:gd name="connsiteX3-1239" fmla="*/ 1237706 w 1306267"/>
                <a:gd name="connsiteY3-1240" fmla="*/ 306775 h 1424419"/>
                <a:gd name="connsiteX4-1241" fmla="*/ 1301712 w 1306267"/>
                <a:gd name="connsiteY4-1242" fmla="*/ 442384 h 1424419"/>
                <a:gd name="connsiteX5-1243" fmla="*/ 1303099 w 1306267"/>
                <a:gd name="connsiteY5-1244" fmla="*/ 495558 h 1424419"/>
                <a:gd name="connsiteX6-1245" fmla="*/ 1303099 w 1306267"/>
                <a:gd name="connsiteY6-1246" fmla="*/ 952393 h 1424419"/>
                <a:gd name="connsiteX7-1247" fmla="*/ 1305306 w 1306267"/>
                <a:gd name="connsiteY7-1248" fmla="*/ 990115 h 1424419"/>
                <a:gd name="connsiteX8-1249" fmla="*/ 1255800 w 1306267"/>
                <a:gd name="connsiteY8-1250" fmla="*/ 1142552 h 1424419"/>
                <a:gd name="connsiteX9-1251" fmla="*/ 1172881 w 1306267"/>
                <a:gd name="connsiteY9-1252" fmla="*/ 1179342 h 1424419"/>
                <a:gd name="connsiteX10-1253" fmla="*/ 792288 w 1306267"/>
                <a:gd name="connsiteY10-1254" fmla="*/ 1385653 h 1424419"/>
                <a:gd name="connsiteX11-1255" fmla="*/ 522686 w 1306267"/>
                <a:gd name="connsiteY11-1256" fmla="*/ 1384922 h 1424419"/>
                <a:gd name="connsiteX12-1257" fmla="*/ 90241 w 1306267"/>
                <a:gd name="connsiteY12-1258" fmla="*/ 1150634 h 1424419"/>
                <a:gd name="connsiteX13-1259" fmla="*/ 48904 w 1306267"/>
                <a:gd name="connsiteY13-1260" fmla="*/ 1124403 h 1424419"/>
                <a:gd name="connsiteX14-1261" fmla="*/ 667 w 1306267"/>
                <a:gd name="connsiteY14-1262" fmla="*/ 999105 h 1424419"/>
                <a:gd name="connsiteX15-1263" fmla="*/ 0 w 1306267"/>
                <a:gd name="connsiteY15-1264" fmla="*/ 972364 h 1424419"/>
                <a:gd name="connsiteX16-1265" fmla="*/ 2496 w 1306267"/>
                <a:gd name="connsiteY16-1266" fmla="*/ 463106 h 1424419"/>
                <a:gd name="connsiteX17-1267" fmla="*/ 2458 w 1306267"/>
                <a:gd name="connsiteY17-1268" fmla="*/ 429563 h 1424419"/>
                <a:gd name="connsiteX18-1269" fmla="*/ 75248 w 1306267"/>
                <a:gd name="connsiteY18-1270" fmla="*/ 303202 h 1424419"/>
                <a:gd name="connsiteX19-1271" fmla="*/ 106293 w 1306267"/>
                <a:gd name="connsiteY19-1272" fmla="*/ 282597 h 1424419"/>
                <a:gd name="connsiteX20-1273" fmla="*/ 541533 w 1306267"/>
                <a:gd name="connsiteY20-1274" fmla="*/ 38110 h 1424419"/>
                <a:gd name="connsiteX21-1275" fmla="*/ 653528 w 1306267"/>
                <a:gd name="connsiteY21-1276" fmla="*/ 0 h 1424419"/>
                <a:gd name="connsiteX0-1277" fmla="*/ 653528 w 1306267"/>
                <a:gd name="connsiteY0-1278" fmla="*/ 0 h 1424419"/>
                <a:gd name="connsiteX1-1279" fmla="*/ 757287 w 1306267"/>
                <a:gd name="connsiteY1-1280" fmla="*/ 32444 h 1424419"/>
                <a:gd name="connsiteX2-1281" fmla="*/ 1206876 w 1306267"/>
                <a:gd name="connsiteY2-1282" fmla="*/ 284945 h 1424419"/>
                <a:gd name="connsiteX3-1283" fmla="*/ 1237706 w 1306267"/>
                <a:gd name="connsiteY3-1284" fmla="*/ 306775 h 1424419"/>
                <a:gd name="connsiteX4-1285" fmla="*/ 1301712 w 1306267"/>
                <a:gd name="connsiteY4-1286" fmla="*/ 442384 h 1424419"/>
                <a:gd name="connsiteX5-1287" fmla="*/ 1303099 w 1306267"/>
                <a:gd name="connsiteY5-1288" fmla="*/ 495558 h 1424419"/>
                <a:gd name="connsiteX6-1289" fmla="*/ 1303099 w 1306267"/>
                <a:gd name="connsiteY6-1290" fmla="*/ 952393 h 1424419"/>
                <a:gd name="connsiteX7-1291" fmla="*/ 1305306 w 1306267"/>
                <a:gd name="connsiteY7-1292" fmla="*/ 990115 h 1424419"/>
                <a:gd name="connsiteX8-1293" fmla="*/ 1255800 w 1306267"/>
                <a:gd name="connsiteY8-1294" fmla="*/ 1142552 h 1424419"/>
                <a:gd name="connsiteX9-1295" fmla="*/ 1172881 w 1306267"/>
                <a:gd name="connsiteY9-1296" fmla="*/ 1179342 h 1424419"/>
                <a:gd name="connsiteX10-1297" fmla="*/ 792288 w 1306267"/>
                <a:gd name="connsiteY10-1298" fmla="*/ 1385653 h 1424419"/>
                <a:gd name="connsiteX11-1299" fmla="*/ 522686 w 1306267"/>
                <a:gd name="connsiteY11-1300" fmla="*/ 1384922 h 1424419"/>
                <a:gd name="connsiteX12-1301" fmla="*/ 97009 w 1306267"/>
                <a:gd name="connsiteY12-1302" fmla="*/ 1161462 h 1424419"/>
                <a:gd name="connsiteX13-1303" fmla="*/ 48904 w 1306267"/>
                <a:gd name="connsiteY13-1304" fmla="*/ 1124403 h 1424419"/>
                <a:gd name="connsiteX14-1305" fmla="*/ 667 w 1306267"/>
                <a:gd name="connsiteY14-1306" fmla="*/ 999105 h 1424419"/>
                <a:gd name="connsiteX15-1307" fmla="*/ 0 w 1306267"/>
                <a:gd name="connsiteY15-1308" fmla="*/ 972364 h 1424419"/>
                <a:gd name="connsiteX16-1309" fmla="*/ 2496 w 1306267"/>
                <a:gd name="connsiteY16-1310" fmla="*/ 463106 h 1424419"/>
                <a:gd name="connsiteX17-1311" fmla="*/ 2458 w 1306267"/>
                <a:gd name="connsiteY17-1312" fmla="*/ 429563 h 1424419"/>
                <a:gd name="connsiteX18-1313" fmla="*/ 75248 w 1306267"/>
                <a:gd name="connsiteY18-1314" fmla="*/ 303202 h 1424419"/>
                <a:gd name="connsiteX19-1315" fmla="*/ 106293 w 1306267"/>
                <a:gd name="connsiteY19-1316" fmla="*/ 282597 h 1424419"/>
                <a:gd name="connsiteX20-1317" fmla="*/ 541533 w 1306267"/>
                <a:gd name="connsiteY20-1318" fmla="*/ 38110 h 1424419"/>
                <a:gd name="connsiteX21-1319" fmla="*/ 653528 w 1306267"/>
                <a:gd name="connsiteY21-1320" fmla="*/ 0 h 1424419"/>
                <a:gd name="connsiteX0-1321" fmla="*/ 653528 w 1306267"/>
                <a:gd name="connsiteY0-1322" fmla="*/ 0 h 1424419"/>
                <a:gd name="connsiteX1-1323" fmla="*/ 757287 w 1306267"/>
                <a:gd name="connsiteY1-1324" fmla="*/ 32444 h 1424419"/>
                <a:gd name="connsiteX2-1325" fmla="*/ 1206876 w 1306267"/>
                <a:gd name="connsiteY2-1326" fmla="*/ 284945 h 1424419"/>
                <a:gd name="connsiteX3-1327" fmla="*/ 1237706 w 1306267"/>
                <a:gd name="connsiteY3-1328" fmla="*/ 306775 h 1424419"/>
                <a:gd name="connsiteX4-1329" fmla="*/ 1301712 w 1306267"/>
                <a:gd name="connsiteY4-1330" fmla="*/ 442384 h 1424419"/>
                <a:gd name="connsiteX5-1331" fmla="*/ 1303099 w 1306267"/>
                <a:gd name="connsiteY5-1332" fmla="*/ 495558 h 1424419"/>
                <a:gd name="connsiteX6-1333" fmla="*/ 1303099 w 1306267"/>
                <a:gd name="connsiteY6-1334" fmla="*/ 952393 h 1424419"/>
                <a:gd name="connsiteX7-1335" fmla="*/ 1305306 w 1306267"/>
                <a:gd name="connsiteY7-1336" fmla="*/ 990115 h 1424419"/>
                <a:gd name="connsiteX8-1337" fmla="*/ 1255800 w 1306267"/>
                <a:gd name="connsiteY8-1338" fmla="*/ 1142552 h 1424419"/>
                <a:gd name="connsiteX9-1339" fmla="*/ 1172881 w 1306267"/>
                <a:gd name="connsiteY9-1340" fmla="*/ 1179342 h 1424419"/>
                <a:gd name="connsiteX10-1341" fmla="*/ 792288 w 1306267"/>
                <a:gd name="connsiteY10-1342" fmla="*/ 1385653 h 1424419"/>
                <a:gd name="connsiteX11-1343" fmla="*/ 522686 w 1306267"/>
                <a:gd name="connsiteY11-1344" fmla="*/ 1384922 h 1424419"/>
                <a:gd name="connsiteX12-1345" fmla="*/ 97009 w 1306267"/>
                <a:gd name="connsiteY12-1346" fmla="*/ 1161462 h 1424419"/>
                <a:gd name="connsiteX13-1347" fmla="*/ 48904 w 1306267"/>
                <a:gd name="connsiteY13-1348" fmla="*/ 1124403 h 1424419"/>
                <a:gd name="connsiteX14-1349" fmla="*/ 667 w 1306267"/>
                <a:gd name="connsiteY14-1350" fmla="*/ 999105 h 1424419"/>
                <a:gd name="connsiteX15-1351" fmla="*/ 0 w 1306267"/>
                <a:gd name="connsiteY15-1352" fmla="*/ 972364 h 1424419"/>
                <a:gd name="connsiteX16-1353" fmla="*/ 2496 w 1306267"/>
                <a:gd name="connsiteY16-1354" fmla="*/ 463106 h 1424419"/>
                <a:gd name="connsiteX17-1355" fmla="*/ 2458 w 1306267"/>
                <a:gd name="connsiteY17-1356" fmla="*/ 429563 h 1424419"/>
                <a:gd name="connsiteX18-1357" fmla="*/ 75248 w 1306267"/>
                <a:gd name="connsiteY18-1358" fmla="*/ 303202 h 1424419"/>
                <a:gd name="connsiteX19-1359" fmla="*/ 106293 w 1306267"/>
                <a:gd name="connsiteY19-1360" fmla="*/ 282597 h 1424419"/>
                <a:gd name="connsiteX20-1361" fmla="*/ 541533 w 1306267"/>
                <a:gd name="connsiteY20-1362" fmla="*/ 38110 h 1424419"/>
                <a:gd name="connsiteX21-1363" fmla="*/ 653528 w 1306267"/>
                <a:gd name="connsiteY21-1364" fmla="*/ 0 h 1424419"/>
                <a:gd name="connsiteX0-1365" fmla="*/ 653528 w 1306267"/>
                <a:gd name="connsiteY0-1366" fmla="*/ 0 h 1424419"/>
                <a:gd name="connsiteX1-1367" fmla="*/ 757287 w 1306267"/>
                <a:gd name="connsiteY1-1368" fmla="*/ 32444 h 1424419"/>
                <a:gd name="connsiteX2-1369" fmla="*/ 1206876 w 1306267"/>
                <a:gd name="connsiteY2-1370" fmla="*/ 284945 h 1424419"/>
                <a:gd name="connsiteX3-1371" fmla="*/ 1237706 w 1306267"/>
                <a:gd name="connsiteY3-1372" fmla="*/ 306775 h 1424419"/>
                <a:gd name="connsiteX4-1373" fmla="*/ 1301712 w 1306267"/>
                <a:gd name="connsiteY4-1374" fmla="*/ 442384 h 1424419"/>
                <a:gd name="connsiteX5-1375" fmla="*/ 1303099 w 1306267"/>
                <a:gd name="connsiteY5-1376" fmla="*/ 495558 h 1424419"/>
                <a:gd name="connsiteX6-1377" fmla="*/ 1303099 w 1306267"/>
                <a:gd name="connsiteY6-1378" fmla="*/ 952393 h 1424419"/>
                <a:gd name="connsiteX7-1379" fmla="*/ 1305306 w 1306267"/>
                <a:gd name="connsiteY7-1380" fmla="*/ 990115 h 1424419"/>
                <a:gd name="connsiteX8-1381" fmla="*/ 1255800 w 1306267"/>
                <a:gd name="connsiteY8-1382" fmla="*/ 1142552 h 1424419"/>
                <a:gd name="connsiteX9-1383" fmla="*/ 1172881 w 1306267"/>
                <a:gd name="connsiteY9-1384" fmla="*/ 1179342 h 1424419"/>
                <a:gd name="connsiteX10-1385" fmla="*/ 792288 w 1306267"/>
                <a:gd name="connsiteY10-1386" fmla="*/ 1385653 h 1424419"/>
                <a:gd name="connsiteX11-1387" fmla="*/ 522686 w 1306267"/>
                <a:gd name="connsiteY11-1388" fmla="*/ 1384922 h 1424419"/>
                <a:gd name="connsiteX12-1389" fmla="*/ 97009 w 1306267"/>
                <a:gd name="connsiteY12-1390" fmla="*/ 1161462 h 1424419"/>
                <a:gd name="connsiteX13-1391" fmla="*/ 44843 w 1306267"/>
                <a:gd name="connsiteY13-1392" fmla="*/ 1118989 h 1424419"/>
                <a:gd name="connsiteX14-1393" fmla="*/ 667 w 1306267"/>
                <a:gd name="connsiteY14-1394" fmla="*/ 999105 h 1424419"/>
                <a:gd name="connsiteX15-1395" fmla="*/ 0 w 1306267"/>
                <a:gd name="connsiteY15-1396" fmla="*/ 972364 h 1424419"/>
                <a:gd name="connsiteX16-1397" fmla="*/ 2496 w 1306267"/>
                <a:gd name="connsiteY16-1398" fmla="*/ 463106 h 1424419"/>
                <a:gd name="connsiteX17-1399" fmla="*/ 2458 w 1306267"/>
                <a:gd name="connsiteY17-1400" fmla="*/ 429563 h 1424419"/>
                <a:gd name="connsiteX18-1401" fmla="*/ 75248 w 1306267"/>
                <a:gd name="connsiteY18-1402" fmla="*/ 303202 h 1424419"/>
                <a:gd name="connsiteX19-1403" fmla="*/ 106293 w 1306267"/>
                <a:gd name="connsiteY19-1404" fmla="*/ 282597 h 1424419"/>
                <a:gd name="connsiteX20-1405" fmla="*/ 541533 w 1306267"/>
                <a:gd name="connsiteY20-1406" fmla="*/ 38110 h 1424419"/>
                <a:gd name="connsiteX21-1407" fmla="*/ 653528 w 1306267"/>
                <a:gd name="connsiteY21-1408" fmla="*/ 0 h 1424419"/>
                <a:gd name="connsiteX0-1409" fmla="*/ 653528 w 1306267"/>
                <a:gd name="connsiteY0-1410" fmla="*/ 0 h 1424419"/>
                <a:gd name="connsiteX1-1411" fmla="*/ 757287 w 1306267"/>
                <a:gd name="connsiteY1-1412" fmla="*/ 32444 h 1424419"/>
                <a:gd name="connsiteX2-1413" fmla="*/ 1206876 w 1306267"/>
                <a:gd name="connsiteY2-1414" fmla="*/ 284945 h 1424419"/>
                <a:gd name="connsiteX3-1415" fmla="*/ 1237706 w 1306267"/>
                <a:gd name="connsiteY3-1416" fmla="*/ 306775 h 1424419"/>
                <a:gd name="connsiteX4-1417" fmla="*/ 1301712 w 1306267"/>
                <a:gd name="connsiteY4-1418" fmla="*/ 442384 h 1424419"/>
                <a:gd name="connsiteX5-1419" fmla="*/ 1303099 w 1306267"/>
                <a:gd name="connsiteY5-1420" fmla="*/ 495558 h 1424419"/>
                <a:gd name="connsiteX6-1421" fmla="*/ 1303099 w 1306267"/>
                <a:gd name="connsiteY6-1422" fmla="*/ 952393 h 1424419"/>
                <a:gd name="connsiteX7-1423" fmla="*/ 1305306 w 1306267"/>
                <a:gd name="connsiteY7-1424" fmla="*/ 990115 h 1424419"/>
                <a:gd name="connsiteX8-1425" fmla="*/ 1255800 w 1306267"/>
                <a:gd name="connsiteY8-1426" fmla="*/ 1142552 h 1424419"/>
                <a:gd name="connsiteX9-1427" fmla="*/ 1172881 w 1306267"/>
                <a:gd name="connsiteY9-1428" fmla="*/ 1179342 h 1424419"/>
                <a:gd name="connsiteX10-1429" fmla="*/ 792288 w 1306267"/>
                <a:gd name="connsiteY10-1430" fmla="*/ 1385653 h 1424419"/>
                <a:gd name="connsiteX11-1431" fmla="*/ 522686 w 1306267"/>
                <a:gd name="connsiteY11-1432" fmla="*/ 1384922 h 1424419"/>
                <a:gd name="connsiteX12-1433" fmla="*/ 97009 w 1306267"/>
                <a:gd name="connsiteY12-1434" fmla="*/ 1161462 h 1424419"/>
                <a:gd name="connsiteX13-1435" fmla="*/ 44843 w 1306267"/>
                <a:gd name="connsiteY13-1436" fmla="*/ 1118989 h 1424419"/>
                <a:gd name="connsiteX14-1437" fmla="*/ 667 w 1306267"/>
                <a:gd name="connsiteY14-1438" fmla="*/ 999105 h 1424419"/>
                <a:gd name="connsiteX15-1439" fmla="*/ 0 w 1306267"/>
                <a:gd name="connsiteY15-1440" fmla="*/ 972364 h 1424419"/>
                <a:gd name="connsiteX16-1441" fmla="*/ 2496 w 1306267"/>
                <a:gd name="connsiteY16-1442" fmla="*/ 463106 h 1424419"/>
                <a:gd name="connsiteX17-1443" fmla="*/ 2458 w 1306267"/>
                <a:gd name="connsiteY17-1444" fmla="*/ 429563 h 1424419"/>
                <a:gd name="connsiteX18-1445" fmla="*/ 75248 w 1306267"/>
                <a:gd name="connsiteY18-1446" fmla="*/ 303202 h 1424419"/>
                <a:gd name="connsiteX19-1447" fmla="*/ 106293 w 1306267"/>
                <a:gd name="connsiteY19-1448" fmla="*/ 282597 h 1424419"/>
                <a:gd name="connsiteX20-1449" fmla="*/ 541533 w 1306267"/>
                <a:gd name="connsiteY20-1450" fmla="*/ 38110 h 1424419"/>
                <a:gd name="connsiteX21-1451" fmla="*/ 653528 w 1306267"/>
                <a:gd name="connsiteY21-1452" fmla="*/ 0 h 1424419"/>
                <a:gd name="connsiteX0-1453" fmla="*/ 653528 w 1306267"/>
                <a:gd name="connsiteY0-1454" fmla="*/ 0 h 1424419"/>
                <a:gd name="connsiteX1-1455" fmla="*/ 757287 w 1306267"/>
                <a:gd name="connsiteY1-1456" fmla="*/ 32444 h 1424419"/>
                <a:gd name="connsiteX2-1457" fmla="*/ 1206876 w 1306267"/>
                <a:gd name="connsiteY2-1458" fmla="*/ 284945 h 1424419"/>
                <a:gd name="connsiteX3-1459" fmla="*/ 1237706 w 1306267"/>
                <a:gd name="connsiteY3-1460" fmla="*/ 306775 h 1424419"/>
                <a:gd name="connsiteX4-1461" fmla="*/ 1301712 w 1306267"/>
                <a:gd name="connsiteY4-1462" fmla="*/ 442384 h 1424419"/>
                <a:gd name="connsiteX5-1463" fmla="*/ 1303099 w 1306267"/>
                <a:gd name="connsiteY5-1464" fmla="*/ 495558 h 1424419"/>
                <a:gd name="connsiteX6-1465" fmla="*/ 1303099 w 1306267"/>
                <a:gd name="connsiteY6-1466" fmla="*/ 952393 h 1424419"/>
                <a:gd name="connsiteX7-1467" fmla="*/ 1305306 w 1306267"/>
                <a:gd name="connsiteY7-1468" fmla="*/ 990115 h 1424419"/>
                <a:gd name="connsiteX8-1469" fmla="*/ 1255800 w 1306267"/>
                <a:gd name="connsiteY8-1470" fmla="*/ 1142552 h 1424419"/>
                <a:gd name="connsiteX9-1471" fmla="*/ 1172881 w 1306267"/>
                <a:gd name="connsiteY9-1472" fmla="*/ 1179342 h 1424419"/>
                <a:gd name="connsiteX10-1473" fmla="*/ 792288 w 1306267"/>
                <a:gd name="connsiteY10-1474" fmla="*/ 1385653 h 1424419"/>
                <a:gd name="connsiteX11-1475" fmla="*/ 522686 w 1306267"/>
                <a:gd name="connsiteY11-1476" fmla="*/ 1384922 h 1424419"/>
                <a:gd name="connsiteX12-1477" fmla="*/ 97009 w 1306267"/>
                <a:gd name="connsiteY12-1478" fmla="*/ 1161462 h 1424419"/>
                <a:gd name="connsiteX13-1479" fmla="*/ 44843 w 1306267"/>
                <a:gd name="connsiteY13-1480" fmla="*/ 1118989 h 1424419"/>
                <a:gd name="connsiteX14-1481" fmla="*/ 667 w 1306267"/>
                <a:gd name="connsiteY14-1482" fmla="*/ 999105 h 1424419"/>
                <a:gd name="connsiteX15-1483" fmla="*/ 0 w 1306267"/>
                <a:gd name="connsiteY15-1484" fmla="*/ 972364 h 1424419"/>
                <a:gd name="connsiteX16-1485" fmla="*/ 2496 w 1306267"/>
                <a:gd name="connsiteY16-1486" fmla="*/ 463106 h 1424419"/>
                <a:gd name="connsiteX17-1487" fmla="*/ 2458 w 1306267"/>
                <a:gd name="connsiteY17-1488" fmla="*/ 429563 h 1424419"/>
                <a:gd name="connsiteX18-1489" fmla="*/ 75248 w 1306267"/>
                <a:gd name="connsiteY18-1490" fmla="*/ 303202 h 1424419"/>
                <a:gd name="connsiteX19-1491" fmla="*/ 106293 w 1306267"/>
                <a:gd name="connsiteY19-1492" fmla="*/ 282597 h 1424419"/>
                <a:gd name="connsiteX20-1493" fmla="*/ 541533 w 1306267"/>
                <a:gd name="connsiteY20-1494" fmla="*/ 38110 h 1424419"/>
                <a:gd name="connsiteX21-1495" fmla="*/ 653528 w 1306267"/>
                <a:gd name="connsiteY21-1496" fmla="*/ 0 h 1424419"/>
                <a:gd name="connsiteX0-1497" fmla="*/ 653528 w 1306267"/>
                <a:gd name="connsiteY0-1498" fmla="*/ 0 h 1424419"/>
                <a:gd name="connsiteX1-1499" fmla="*/ 757287 w 1306267"/>
                <a:gd name="connsiteY1-1500" fmla="*/ 32444 h 1424419"/>
                <a:gd name="connsiteX2-1501" fmla="*/ 1206876 w 1306267"/>
                <a:gd name="connsiteY2-1502" fmla="*/ 284945 h 1424419"/>
                <a:gd name="connsiteX3-1503" fmla="*/ 1237706 w 1306267"/>
                <a:gd name="connsiteY3-1504" fmla="*/ 306775 h 1424419"/>
                <a:gd name="connsiteX4-1505" fmla="*/ 1301712 w 1306267"/>
                <a:gd name="connsiteY4-1506" fmla="*/ 442384 h 1424419"/>
                <a:gd name="connsiteX5-1507" fmla="*/ 1303099 w 1306267"/>
                <a:gd name="connsiteY5-1508" fmla="*/ 495558 h 1424419"/>
                <a:gd name="connsiteX6-1509" fmla="*/ 1303099 w 1306267"/>
                <a:gd name="connsiteY6-1510" fmla="*/ 952393 h 1424419"/>
                <a:gd name="connsiteX7-1511" fmla="*/ 1305306 w 1306267"/>
                <a:gd name="connsiteY7-1512" fmla="*/ 990115 h 1424419"/>
                <a:gd name="connsiteX8-1513" fmla="*/ 1255800 w 1306267"/>
                <a:gd name="connsiteY8-1514" fmla="*/ 1142552 h 1424419"/>
                <a:gd name="connsiteX9-1515" fmla="*/ 1172881 w 1306267"/>
                <a:gd name="connsiteY9-1516" fmla="*/ 1179342 h 1424419"/>
                <a:gd name="connsiteX10-1517" fmla="*/ 792288 w 1306267"/>
                <a:gd name="connsiteY10-1518" fmla="*/ 1385653 h 1424419"/>
                <a:gd name="connsiteX11-1519" fmla="*/ 522686 w 1306267"/>
                <a:gd name="connsiteY11-1520" fmla="*/ 1384922 h 1424419"/>
                <a:gd name="connsiteX12-1521" fmla="*/ 94302 w 1306267"/>
                <a:gd name="connsiteY12-1522" fmla="*/ 1158755 h 1424419"/>
                <a:gd name="connsiteX13-1523" fmla="*/ 44843 w 1306267"/>
                <a:gd name="connsiteY13-1524" fmla="*/ 1118989 h 1424419"/>
                <a:gd name="connsiteX14-1525" fmla="*/ 667 w 1306267"/>
                <a:gd name="connsiteY14-1526" fmla="*/ 999105 h 1424419"/>
                <a:gd name="connsiteX15-1527" fmla="*/ 0 w 1306267"/>
                <a:gd name="connsiteY15-1528" fmla="*/ 972364 h 1424419"/>
                <a:gd name="connsiteX16-1529" fmla="*/ 2496 w 1306267"/>
                <a:gd name="connsiteY16-1530" fmla="*/ 463106 h 1424419"/>
                <a:gd name="connsiteX17-1531" fmla="*/ 2458 w 1306267"/>
                <a:gd name="connsiteY17-1532" fmla="*/ 429563 h 1424419"/>
                <a:gd name="connsiteX18-1533" fmla="*/ 75248 w 1306267"/>
                <a:gd name="connsiteY18-1534" fmla="*/ 303202 h 1424419"/>
                <a:gd name="connsiteX19-1535" fmla="*/ 106293 w 1306267"/>
                <a:gd name="connsiteY19-1536" fmla="*/ 282597 h 1424419"/>
                <a:gd name="connsiteX20-1537" fmla="*/ 541533 w 1306267"/>
                <a:gd name="connsiteY20-1538" fmla="*/ 38110 h 1424419"/>
                <a:gd name="connsiteX21-1539" fmla="*/ 653528 w 1306267"/>
                <a:gd name="connsiteY21-1540" fmla="*/ 0 h 1424419"/>
                <a:gd name="connsiteX0-1541" fmla="*/ 653528 w 1306267"/>
                <a:gd name="connsiteY0-1542" fmla="*/ 0 h 1424419"/>
                <a:gd name="connsiteX1-1543" fmla="*/ 757287 w 1306267"/>
                <a:gd name="connsiteY1-1544" fmla="*/ 32444 h 1424419"/>
                <a:gd name="connsiteX2-1545" fmla="*/ 1206876 w 1306267"/>
                <a:gd name="connsiteY2-1546" fmla="*/ 284945 h 1424419"/>
                <a:gd name="connsiteX3-1547" fmla="*/ 1237706 w 1306267"/>
                <a:gd name="connsiteY3-1548" fmla="*/ 306775 h 1424419"/>
                <a:gd name="connsiteX4-1549" fmla="*/ 1301712 w 1306267"/>
                <a:gd name="connsiteY4-1550" fmla="*/ 442384 h 1424419"/>
                <a:gd name="connsiteX5-1551" fmla="*/ 1303099 w 1306267"/>
                <a:gd name="connsiteY5-1552" fmla="*/ 495558 h 1424419"/>
                <a:gd name="connsiteX6-1553" fmla="*/ 1303099 w 1306267"/>
                <a:gd name="connsiteY6-1554" fmla="*/ 952393 h 1424419"/>
                <a:gd name="connsiteX7-1555" fmla="*/ 1305306 w 1306267"/>
                <a:gd name="connsiteY7-1556" fmla="*/ 990115 h 1424419"/>
                <a:gd name="connsiteX8-1557" fmla="*/ 1255800 w 1306267"/>
                <a:gd name="connsiteY8-1558" fmla="*/ 1142552 h 1424419"/>
                <a:gd name="connsiteX9-1559" fmla="*/ 1172881 w 1306267"/>
                <a:gd name="connsiteY9-1560" fmla="*/ 1179342 h 1424419"/>
                <a:gd name="connsiteX10-1561" fmla="*/ 792288 w 1306267"/>
                <a:gd name="connsiteY10-1562" fmla="*/ 1385653 h 1424419"/>
                <a:gd name="connsiteX11-1563" fmla="*/ 522686 w 1306267"/>
                <a:gd name="connsiteY11-1564" fmla="*/ 1384922 h 1424419"/>
                <a:gd name="connsiteX12-1565" fmla="*/ 94302 w 1306267"/>
                <a:gd name="connsiteY12-1566" fmla="*/ 1158755 h 1424419"/>
                <a:gd name="connsiteX13-1567" fmla="*/ 39429 w 1306267"/>
                <a:gd name="connsiteY13-1568" fmla="*/ 1117635 h 1424419"/>
                <a:gd name="connsiteX14-1569" fmla="*/ 667 w 1306267"/>
                <a:gd name="connsiteY14-1570" fmla="*/ 999105 h 1424419"/>
                <a:gd name="connsiteX15-1571" fmla="*/ 0 w 1306267"/>
                <a:gd name="connsiteY15-1572" fmla="*/ 972364 h 1424419"/>
                <a:gd name="connsiteX16-1573" fmla="*/ 2496 w 1306267"/>
                <a:gd name="connsiteY16-1574" fmla="*/ 463106 h 1424419"/>
                <a:gd name="connsiteX17-1575" fmla="*/ 2458 w 1306267"/>
                <a:gd name="connsiteY17-1576" fmla="*/ 429563 h 1424419"/>
                <a:gd name="connsiteX18-1577" fmla="*/ 75248 w 1306267"/>
                <a:gd name="connsiteY18-1578" fmla="*/ 303202 h 1424419"/>
                <a:gd name="connsiteX19-1579" fmla="*/ 106293 w 1306267"/>
                <a:gd name="connsiteY19-1580" fmla="*/ 282597 h 1424419"/>
                <a:gd name="connsiteX20-1581" fmla="*/ 541533 w 1306267"/>
                <a:gd name="connsiteY20-1582" fmla="*/ 38110 h 1424419"/>
                <a:gd name="connsiteX21-1583" fmla="*/ 653528 w 1306267"/>
                <a:gd name="connsiteY21-1584" fmla="*/ 0 h 1424419"/>
                <a:gd name="connsiteX0-1585" fmla="*/ 653528 w 1305333"/>
                <a:gd name="connsiteY0-1586" fmla="*/ 0 h 1424419"/>
                <a:gd name="connsiteX1-1587" fmla="*/ 757287 w 1305333"/>
                <a:gd name="connsiteY1-1588" fmla="*/ 32444 h 1424419"/>
                <a:gd name="connsiteX2-1589" fmla="*/ 1206876 w 1305333"/>
                <a:gd name="connsiteY2-1590" fmla="*/ 284945 h 1424419"/>
                <a:gd name="connsiteX3-1591" fmla="*/ 1237706 w 1305333"/>
                <a:gd name="connsiteY3-1592" fmla="*/ 306775 h 1424419"/>
                <a:gd name="connsiteX4-1593" fmla="*/ 1301712 w 1305333"/>
                <a:gd name="connsiteY4-1594" fmla="*/ 442384 h 1424419"/>
                <a:gd name="connsiteX5-1595" fmla="*/ 1303099 w 1305333"/>
                <a:gd name="connsiteY5-1596" fmla="*/ 495558 h 1424419"/>
                <a:gd name="connsiteX6-1597" fmla="*/ 1303099 w 1305333"/>
                <a:gd name="connsiteY6-1598" fmla="*/ 952393 h 1424419"/>
                <a:gd name="connsiteX7-1599" fmla="*/ 1305306 w 1305333"/>
                <a:gd name="connsiteY7-1600" fmla="*/ 990115 h 1424419"/>
                <a:gd name="connsiteX8-1601" fmla="*/ 1227376 w 1305333"/>
                <a:gd name="connsiteY8-1602" fmla="*/ 1152027 h 1424419"/>
                <a:gd name="connsiteX9-1603" fmla="*/ 1172881 w 1305333"/>
                <a:gd name="connsiteY9-1604" fmla="*/ 1179342 h 1424419"/>
                <a:gd name="connsiteX10-1605" fmla="*/ 792288 w 1305333"/>
                <a:gd name="connsiteY10-1606" fmla="*/ 1385653 h 1424419"/>
                <a:gd name="connsiteX11-1607" fmla="*/ 522686 w 1305333"/>
                <a:gd name="connsiteY11-1608" fmla="*/ 1384922 h 1424419"/>
                <a:gd name="connsiteX12-1609" fmla="*/ 94302 w 1305333"/>
                <a:gd name="connsiteY12-1610" fmla="*/ 1158755 h 1424419"/>
                <a:gd name="connsiteX13-1611" fmla="*/ 39429 w 1305333"/>
                <a:gd name="connsiteY13-1612" fmla="*/ 1117635 h 1424419"/>
                <a:gd name="connsiteX14-1613" fmla="*/ 667 w 1305333"/>
                <a:gd name="connsiteY14-1614" fmla="*/ 999105 h 1424419"/>
                <a:gd name="connsiteX15-1615" fmla="*/ 0 w 1305333"/>
                <a:gd name="connsiteY15-1616" fmla="*/ 972364 h 1424419"/>
                <a:gd name="connsiteX16-1617" fmla="*/ 2496 w 1305333"/>
                <a:gd name="connsiteY16-1618" fmla="*/ 463106 h 1424419"/>
                <a:gd name="connsiteX17-1619" fmla="*/ 2458 w 1305333"/>
                <a:gd name="connsiteY17-1620" fmla="*/ 429563 h 1424419"/>
                <a:gd name="connsiteX18-1621" fmla="*/ 75248 w 1305333"/>
                <a:gd name="connsiteY18-1622" fmla="*/ 303202 h 1424419"/>
                <a:gd name="connsiteX19-1623" fmla="*/ 106293 w 1305333"/>
                <a:gd name="connsiteY19-1624" fmla="*/ 282597 h 1424419"/>
                <a:gd name="connsiteX20-1625" fmla="*/ 541533 w 1305333"/>
                <a:gd name="connsiteY20-1626" fmla="*/ 38110 h 1424419"/>
                <a:gd name="connsiteX21-1627" fmla="*/ 653528 w 1305333"/>
                <a:gd name="connsiteY21-1628" fmla="*/ 0 h 1424419"/>
                <a:gd name="connsiteX0-1629" fmla="*/ 653528 w 1305333"/>
                <a:gd name="connsiteY0-1630" fmla="*/ 0 h 1424419"/>
                <a:gd name="connsiteX1-1631" fmla="*/ 757287 w 1305333"/>
                <a:gd name="connsiteY1-1632" fmla="*/ 32444 h 1424419"/>
                <a:gd name="connsiteX2-1633" fmla="*/ 1206876 w 1305333"/>
                <a:gd name="connsiteY2-1634" fmla="*/ 284945 h 1424419"/>
                <a:gd name="connsiteX3-1635" fmla="*/ 1237706 w 1305333"/>
                <a:gd name="connsiteY3-1636" fmla="*/ 306775 h 1424419"/>
                <a:gd name="connsiteX4-1637" fmla="*/ 1301712 w 1305333"/>
                <a:gd name="connsiteY4-1638" fmla="*/ 442384 h 1424419"/>
                <a:gd name="connsiteX5-1639" fmla="*/ 1303099 w 1305333"/>
                <a:gd name="connsiteY5-1640" fmla="*/ 495558 h 1424419"/>
                <a:gd name="connsiteX6-1641" fmla="*/ 1303099 w 1305333"/>
                <a:gd name="connsiteY6-1642" fmla="*/ 952393 h 1424419"/>
                <a:gd name="connsiteX7-1643" fmla="*/ 1302599 w 1305333"/>
                <a:gd name="connsiteY7-1644" fmla="*/ 1003650 h 1424419"/>
                <a:gd name="connsiteX8-1645" fmla="*/ 1227376 w 1305333"/>
                <a:gd name="connsiteY8-1646" fmla="*/ 1152027 h 1424419"/>
                <a:gd name="connsiteX9-1647" fmla="*/ 1172881 w 1305333"/>
                <a:gd name="connsiteY9-1648" fmla="*/ 1179342 h 1424419"/>
                <a:gd name="connsiteX10-1649" fmla="*/ 792288 w 1305333"/>
                <a:gd name="connsiteY10-1650" fmla="*/ 1385653 h 1424419"/>
                <a:gd name="connsiteX11-1651" fmla="*/ 522686 w 1305333"/>
                <a:gd name="connsiteY11-1652" fmla="*/ 1384922 h 1424419"/>
                <a:gd name="connsiteX12-1653" fmla="*/ 94302 w 1305333"/>
                <a:gd name="connsiteY12-1654" fmla="*/ 1158755 h 1424419"/>
                <a:gd name="connsiteX13-1655" fmla="*/ 39429 w 1305333"/>
                <a:gd name="connsiteY13-1656" fmla="*/ 1117635 h 1424419"/>
                <a:gd name="connsiteX14-1657" fmla="*/ 667 w 1305333"/>
                <a:gd name="connsiteY14-1658" fmla="*/ 999105 h 1424419"/>
                <a:gd name="connsiteX15-1659" fmla="*/ 0 w 1305333"/>
                <a:gd name="connsiteY15-1660" fmla="*/ 972364 h 1424419"/>
                <a:gd name="connsiteX16-1661" fmla="*/ 2496 w 1305333"/>
                <a:gd name="connsiteY16-1662" fmla="*/ 463106 h 1424419"/>
                <a:gd name="connsiteX17-1663" fmla="*/ 2458 w 1305333"/>
                <a:gd name="connsiteY17-1664" fmla="*/ 429563 h 1424419"/>
                <a:gd name="connsiteX18-1665" fmla="*/ 75248 w 1305333"/>
                <a:gd name="connsiteY18-1666" fmla="*/ 303202 h 1424419"/>
                <a:gd name="connsiteX19-1667" fmla="*/ 106293 w 1305333"/>
                <a:gd name="connsiteY19-1668" fmla="*/ 282597 h 1424419"/>
                <a:gd name="connsiteX20-1669" fmla="*/ 541533 w 1305333"/>
                <a:gd name="connsiteY20-1670" fmla="*/ 38110 h 1424419"/>
                <a:gd name="connsiteX21-1671" fmla="*/ 653528 w 1305333"/>
                <a:gd name="connsiteY21-1672" fmla="*/ 0 h 1424419"/>
                <a:gd name="connsiteX0-1673" fmla="*/ 653528 w 1305080"/>
                <a:gd name="connsiteY0-1674" fmla="*/ 0 h 1424419"/>
                <a:gd name="connsiteX1-1675" fmla="*/ 757287 w 1305080"/>
                <a:gd name="connsiteY1-1676" fmla="*/ 32444 h 1424419"/>
                <a:gd name="connsiteX2-1677" fmla="*/ 1206876 w 1305080"/>
                <a:gd name="connsiteY2-1678" fmla="*/ 284945 h 1424419"/>
                <a:gd name="connsiteX3-1679" fmla="*/ 1237706 w 1305080"/>
                <a:gd name="connsiteY3-1680" fmla="*/ 306775 h 1424419"/>
                <a:gd name="connsiteX4-1681" fmla="*/ 1301712 w 1305080"/>
                <a:gd name="connsiteY4-1682" fmla="*/ 442384 h 1424419"/>
                <a:gd name="connsiteX5-1683" fmla="*/ 1303099 w 1305080"/>
                <a:gd name="connsiteY5-1684" fmla="*/ 495558 h 1424419"/>
                <a:gd name="connsiteX6-1685" fmla="*/ 1301746 w 1305080"/>
                <a:gd name="connsiteY6-1686" fmla="*/ 953747 h 1424419"/>
                <a:gd name="connsiteX7-1687" fmla="*/ 1302599 w 1305080"/>
                <a:gd name="connsiteY7-1688" fmla="*/ 1003650 h 1424419"/>
                <a:gd name="connsiteX8-1689" fmla="*/ 1227376 w 1305080"/>
                <a:gd name="connsiteY8-1690" fmla="*/ 1152027 h 1424419"/>
                <a:gd name="connsiteX9-1691" fmla="*/ 1172881 w 1305080"/>
                <a:gd name="connsiteY9-1692" fmla="*/ 1179342 h 1424419"/>
                <a:gd name="connsiteX10-1693" fmla="*/ 792288 w 1305080"/>
                <a:gd name="connsiteY10-1694" fmla="*/ 1385653 h 1424419"/>
                <a:gd name="connsiteX11-1695" fmla="*/ 522686 w 1305080"/>
                <a:gd name="connsiteY11-1696" fmla="*/ 1384922 h 1424419"/>
                <a:gd name="connsiteX12-1697" fmla="*/ 94302 w 1305080"/>
                <a:gd name="connsiteY12-1698" fmla="*/ 1158755 h 1424419"/>
                <a:gd name="connsiteX13-1699" fmla="*/ 39429 w 1305080"/>
                <a:gd name="connsiteY13-1700" fmla="*/ 1117635 h 1424419"/>
                <a:gd name="connsiteX14-1701" fmla="*/ 667 w 1305080"/>
                <a:gd name="connsiteY14-1702" fmla="*/ 999105 h 1424419"/>
                <a:gd name="connsiteX15-1703" fmla="*/ 0 w 1305080"/>
                <a:gd name="connsiteY15-1704" fmla="*/ 972364 h 1424419"/>
                <a:gd name="connsiteX16-1705" fmla="*/ 2496 w 1305080"/>
                <a:gd name="connsiteY16-1706" fmla="*/ 463106 h 1424419"/>
                <a:gd name="connsiteX17-1707" fmla="*/ 2458 w 1305080"/>
                <a:gd name="connsiteY17-1708" fmla="*/ 429563 h 1424419"/>
                <a:gd name="connsiteX18-1709" fmla="*/ 75248 w 1305080"/>
                <a:gd name="connsiteY18-1710" fmla="*/ 303202 h 1424419"/>
                <a:gd name="connsiteX19-1711" fmla="*/ 106293 w 1305080"/>
                <a:gd name="connsiteY19-1712" fmla="*/ 282597 h 1424419"/>
                <a:gd name="connsiteX20-1713" fmla="*/ 541533 w 1305080"/>
                <a:gd name="connsiteY20-1714" fmla="*/ 38110 h 1424419"/>
                <a:gd name="connsiteX21-1715" fmla="*/ 653528 w 1305080"/>
                <a:gd name="connsiteY21-1716" fmla="*/ 0 h 1424419"/>
                <a:gd name="connsiteX0-1717" fmla="*/ 653528 w 1305299"/>
                <a:gd name="connsiteY0-1718" fmla="*/ 0 h 1424419"/>
                <a:gd name="connsiteX1-1719" fmla="*/ 757287 w 1305299"/>
                <a:gd name="connsiteY1-1720" fmla="*/ 32444 h 1424419"/>
                <a:gd name="connsiteX2-1721" fmla="*/ 1206876 w 1305299"/>
                <a:gd name="connsiteY2-1722" fmla="*/ 284945 h 1424419"/>
                <a:gd name="connsiteX3-1723" fmla="*/ 1237706 w 1305299"/>
                <a:gd name="connsiteY3-1724" fmla="*/ 306775 h 1424419"/>
                <a:gd name="connsiteX4-1725" fmla="*/ 1301712 w 1305299"/>
                <a:gd name="connsiteY4-1726" fmla="*/ 442384 h 1424419"/>
                <a:gd name="connsiteX5-1727" fmla="*/ 1303099 w 1305299"/>
                <a:gd name="connsiteY5-1728" fmla="*/ 495558 h 1424419"/>
                <a:gd name="connsiteX6-1729" fmla="*/ 1301746 w 1305299"/>
                <a:gd name="connsiteY6-1730" fmla="*/ 953747 h 1424419"/>
                <a:gd name="connsiteX7-1731" fmla="*/ 1302599 w 1305299"/>
                <a:gd name="connsiteY7-1732" fmla="*/ 1003650 h 1424419"/>
                <a:gd name="connsiteX8-1733" fmla="*/ 1227376 w 1305299"/>
                <a:gd name="connsiteY8-1734" fmla="*/ 1152027 h 1424419"/>
                <a:gd name="connsiteX9-1735" fmla="*/ 1172881 w 1305299"/>
                <a:gd name="connsiteY9-1736" fmla="*/ 1179342 h 1424419"/>
                <a:gd name="connsiteX10-1737" fmla="*/ 792288 w 1305299"/>
                <a:gd name="connsiteY10-1738" fmla="*/ 1385653 h 1424419"/>
                <a:gd name="connsiteX11-1739" fmla="*/ 522686 w 1305299"/>
                <a:gd name="connsiteY11-1740" fmla="*/ 1384922 h 1424419"/>
                <a:gd name="connsiteX12-1741" fmla="*/ 94302 w 1305299"/>
                <a:gd name="connsiteY12-1742" fmla="*/ 1158755 h 1424419"/>
                <a:gd name="connsiteX13-1743" fmla="*/ 39429 w 1305299"/>
                <a:gd name="connsiteY13-1744" fmla="*/ 1117635 h 1424419"/>
                <a:gd name="connsiteX14-1745" fmla="*/ 667 w 1305299"/>
                <a:gd name="connsiteY14-1746" fmla="*/ 999105 h 1424419"/>
                <a:gd name="connsiteX15-1747" fmla="*/ 0 w 1305299"/>
                <a:gd name="connsiteY15-1748" fmla="*/ 972364 h 1424419"/>
                <a:gd name="connsiteX16-1749" fmla="*/ 2496 w 1305299"/>
                <a:gd name="connsiteY16-1750" fmla="*/ 463106 h 1424419"/>
                <a:gd name="connsiteX17-1751" fmla="*/ 2458 w 1305299"/>
                <a:gd name="connsiteY17-1752" fmla="*/ 429563 h 1424419"/>
                <a:gd name="connsiteX18-1753" fmla="*/ 75248 w 1305299"/>
                <a:gd name="connsiteY18-1754" fmla="*/ 303202 h 1424419"/>
                <a:gd name="connsiteX19-1755" fmla="*/ 106293 w 1305299"/>
                <a:gd name="connsiteY19-1756" fmla="*/ 282597 h 1424419"/>
                <a:gd name="connsiteX20-1757" fmla="*/ 541533 w 1305299"/>
                <a:gd name="connsiteY20-1758" fmla="*/ 38110 h 1424419"/>
                <a:gd name="connsiteX21-1759" fmla="*/ 653528 w 1305299"/>
                <a:gd name="connsiteY21-1760" fmla="*/ 0 h 1424419"/>
                <a:gd name="connsiteX0-1761" fmla="*/ 653528 w 1306646"/>
                <a:gd name="connsiteY0-1762" fmla="*/ 0 h 1424419"/>
                <a:gd name="connsiteX1-1763" fmla="*/ 757287 w 1306646"/>
                <a:gd name="connsiteY1-1764" fmla="*/ 32444 h 1424419"/>
                <a:gd name="connsiteX2-1765" fmla="*/ 1206876 w 1306646"/>
                <a:gd name="connsiteY2-1766" fmla="*/ 284945 h 1424419"/>
                <a:gd name="connsiteX3-1767" fmla="*/ 1237706 w 1306646"/>
                <a:gd name="connsiteY3-1768" fmla="*/ 306775 h 1424419"/>
                <a:gd name="connsiteX4-1769" fmla="*/ 1301712 w 1306646"/>
                <a:gd name="connsiteY4-1770" fmla="*/ 442384 h 1424419"/>
                <a:gd name="connsiteX5-1771" fmla="*/ 1303099 w 1306646"/>
                <a:gd name="connsiteY5-1772" fmla="*/ 495558 h 1424419"/>
                <a:gd name="connsiteX6-1773" fmla="*/ 1301746 w 1306646"/>
                <a:gd name="connsiteY6-1774" fmla="*/ 953747 h 1424419"/>
                <a:gd name="connsiteX7-1775" fmla="*/ 1302599 w 1306646"/>
                <a:gd name="connsiteY7-1776" fmla="*/ 1003650 h 1424419"/>
                <a:gd name="connsiteX8-1777" fmla="*/ 1227376 w 1306646"/>
                <a:gd name="connsiteY8-1778" fmla="*/ 1152027 h 1424419"/>
                <a:gd name="connsiteX9-1779" fmla="*/ 1172881 w 1306646"/>
                <a:gd name="connsiteY9-1780" fmla="*/ 1179342 h 1424419"/>
                <a:gd name="connsiteX10-1781" fmla="*/ 792288 w 1306646"/>
                <a:gd name="connsiteY10-1782" fmla="*/ 1385653 h 1424419"/>
                <a:gd name="connsiteX11-1783" fmla="*/ 522686 w 1306646"/>
                <a:gd name="connsiteY11-1784" fmla="*/ 1384922 h 1424419"/>
                <a:gd name="connsiteX12-1785" fmla="*/ 94302 w 1306646"/>
                <a:gd name="connsiteY12-1786" fmla="*/ 1158755 h 1424419"/>
                <a:gd name="connsiteX13-1787" fmla="*/ 39429 w 1306646"/>
                <a:gd name="connsiteY13-1788" fmla="*/ 1117635 h 1424419"/>
                <a:gd name="connsiteX14-1789" fmla="*/ 667 w 1306646"/>
                <a:gd name="connsiteY14-1790" fmla="*/ 999105 h 1424419"/>
                <a:gd name="connsiteX15-1791" fmla="*/ 0 w 1306646"/>
                <a:gd name="connsiteY15-1792" fmla="*/ 972364 h 1424419"/>
                <a:gd name="connsiteX16-1793" fmla="*/ 2496 w 1306646"/>
                <a:gd name="connsiteY16-1794" fmla="*/ 463106 h 1424419"/>
                <a:gd name="connsiteX17-1795" fmla="*/ 2458 w 1306646"/>
                <a:gd name="connsiteY17-1796" fmla="*/ 429563 h 1424419"/>
                <a:gd name="connsiteX18-1797" fmla="*/ 75248 w 1306646"/>
                <a:gd name="connsiteY18-1798" fmla="*/ 303202 h 1424419"/>
                <a:gd name="connsiteX19-1799" fmla="*/ 106293 w 1306646"/>
                <a:gd name="connsiteY19-1800" fmla="*/ 282597 h 1424419"/>
                <a:gd name="connsiteX20-1801" fmla="*/ 541533 w 1306646"/>
                <a:gd name="connsiteY20-1802" fmla="*/ 38110 h 1424419"/>
                <a:gd name="connsiteX21-1803" fmla="*/ 653528 w 1306646"/>
                <a:gd name="connsiteY21-1804" fmla="*/ 0 h 1424419"/>
                <a:gd name="connsiteX0-1805" fmla="*/ 653528 w 1305299"/>
                <a:gd name="connsiteY0-1806" fmla="*/ 0 h 1424419"/>
                <a:gd name="connsiteX1-1807" fmla="*/ 757287 w 1305299"/>
                <a:gd name="connsiteY1-1808" fmla="*/ 32444 h 1424419"/>
                <a:gd name="connsiteX2-1809" fmla="*/ 1206876 w 1305299"/>
                <a:gd name="connsiteY2-1810" fmla="*/ 284945 h 1424419"/>
                <a:gd name="connsiteX3-1811" fmla="*/ 1237706 w 1305299"/>
                <a:gd name="connsiteY3-1812" fmla="*/ 306775 h 1424419"/>
                <a:gd name="connsiteX4-1813" fmla="*/ 1301712 w 1305299"/>
                <a:gd name="connsiteY4-1814" fmla="*/ 442384 h 1424419"/>
                <a:gd name="connsiteX5-1815" fmla="*/ 1303099 w 1305299"/>
                <a:gd name="connsiteY5-1816" fmla="*/ 495558 h 1424419"/>
                <a:gd name="connsiteX6-1817" fmla="*/ 1301746 w 1305299"/>
                <a:gd name="connsiteY6-1818" fmla="*/ 953747 h 1424419"/>
                <a:gd name="connsiteX7-1819" fmla="*/ 1302599 w 1305299"/>
                <a:gd name="connsiteY7-1820" fmla="*/ 1003650 h 1424419"/>
                <a:gd name="connsiteX8-1821" fmla="*/ 1227376 w 1305299"/>
                <a:gd name="connsiteY8-1822" fmla="*/ 1152027 h 1424419"/>
                <a:gd name="connsiteX9-1823" fmla="*/ 1172881 w 1305299"/>
                <a:gd name="connsiteY9-1824" fmla="*/ 1179342 h 1424419"/>
                <a:gd name="connsiteX10-1825" fmla="*/ 792288 w 1305299"/>
                <a:gd name="connsiteY10-1826" fmla="*/ 1385653 h 1424419"/>
                <a:gd name="connsiteX11-1827" fmla="*/ 522686 w 1305299"/>
                <a:gd name="connsiteY11-1828" fmla="*/ 1384922 h 1424419"/>
                <a:gd name="connsiteX12-1829" fmla="*/ 94302 w 1305299"/>
                <a:gd name="connsiteY12-1830" fmla="*/ 1158755 h 1424419"/>
                <a:gd name="connsiteX13-1831" fmla="*/ 39429 w 1305299"/>
                <a:gd name="connsiteY13-1832" fmla="*/ 1117635 h 1424419"/>
                <a:gd name="connsiteX14-1833" fmla="*/ 667 w 1305299"/>
                <a:gd name="connsiteY14-1834" fmla="*/ 999105 h 1424419"/>
                <a:gd name="connsiteX15-1835" fmla="*/ 0 w 1305299"/>
                <a:gd name="connsiteY15-1836" fmla="*/ 972364 h 1424419"/>
                <a:gd name="connsiteX16-1837" fmla="*/ 2496 w 1305299"/>
                <a:gd name="connsiteY16-1838" fmla="*/ 463106 h 1424419"/>
                <a:gd name="connsiteX17-1839" fmla="*/ 2458 w 1305299"/>
                <a:gd name="connsiteY17-1840" fmla="*/ 429563 h 1424419"/>
                <a:gd name="connsiteX18-1841" fmla="*/ 75248 w 1305299"/>
                <a:gd name="connsiteY18-1842" fmla="*/ 303202 h 1424419"/>
                <a:gd name="connsiteX19-1843" fmla="*/ 106293 w 1305299"/>
                <a:gd name="connsiteY19-1844" fmla="*/ 282597 h 1424419"/>
                <a:gd name="connsiteX20-1845" fmla="*/ 541533 w 1305299"/>
                <a:gd name="connsiteY20-1846" fmla="*/ 38110 h 1424419"/>
                <a:gd name="connsiteX21-1847" fmla="*/ 653528 w 1305299"/>
                <a:gd name="connsiteY21-1848" fmla="*/ 0 h 1424419"/>
                <a:gd name="connsiteX0-1849" fmla="*/ 653528 w 1304127"/>
                <a:gd name="connsiteY0-1850" fmla="*/ 0 h 1424419"/>
                <a:gd name="connsiteX1-1851" fmla="*/ 757287 w 1304127"/>
                <a:gd name="connsiteY1-1852" fmla="*/ 32444 h 1424419"/>
                <a:gd name="connsiteX2-1853" fmla="*/ 1206876 w 1304127"/>
                <a:gd name="connsiteY2-1854" fmla="*/ 284945 h 1424419"/>
                <a:gd name="connsiteX3-1855" fmla="*/ 1237706 w 1304127"/>
                <a:gd name="connsiteY3-1856" fmla="*/ 306775 h 1424419"/>
                <a:gd name="connsiteX4-1857" fmla="*/ 1301712 w 1304127"/>
                <a:gd name="connsiteY4-1858" fmla="*/ 442384 h 1424419"/>
                <a:gd name="connsiteX5-1859" fmla="*/ 1303099 w 1304127"/>
                <a:gd name="connsiteY5-1860" fmla="*/ 495558 h 1424419"/>
                <a:gd name="connsiteX6-1861" fmla="*/ 1301746 w 1304127"/>
                <a:gd name="connsiteY6-1862" fmla="*/ 953747 h 1424419"/>
                <a:gd name="connsiteX7-1863" fmla="*/ 1302599 w 1304127"/>
                <a:gd name="connsiteY7-1864" fmla="*/ 1003650 h 1424419"/>
                <a:gd name="connsiteX8-1865" fmla="*/ 1227376 w 1304127"/>
                <a:gd name="connsiteY8-1866" fmla="*/ 1152027 h 1424419"/>
                <a:gd name="connsiteX9-1867" fmla="*/ 1172881 w 1304127"/>
                <a:gd name="connsiteY9-1868" fmla="*/ 1179342 h 1424419"/>
                <a:gd name="connsiteX10-1869" fmla="*/ 792288 w 1304127"/>
                <a:gd name="connsiteY10-1870" fmla="*/ 1385653 h 1424419"/>
                <a:gd name="connsiteX11-1871" fmla="*/ 522686 w 1304127"/>
                <a:gd name="connsiteY11-1872" fmla="*/ 1384922 h 1424419"/>
                <a:gd name="connsiteX12-1873" fmla="*/ 94302 w 1304127"/>
                <a:gd name="connsiteY12-1874" fmla="*/ 1158755 h 1424419"/>
                <a:gd name="connsiteX13-1875" fmla="*/ 39429 w 1304127"/>
                <a:gd name="connsiteY13-1876" fmla="*/ 1117635 h 1424419"/>
                <a:gd name="connsiteX14-1877" fmla="*/ 667 w 1304127"/>
                <a:gd name="connsiteY14-1878" fmla="*/ 999105 h 1424419"/>
                <a:gd name="connsiteX15-1879" fmla="*/ 0 w 1304127"/>
                <a:gd name="connsiteY15-1880" fmla="*/ 972364 h 1424419"/>
                <a:gd name="connsiteX16-1881" fmla="*/ 2496 w 1304127"/>
                <a:gd name="connsiteY16-1882" fmla="*/ 463106 h 1424419"/>
                <a:gd name="connsiteX17-1883" fmla="*/ 2458 w 1304127"/>
                <a:gd name="connsiteY17-1884" fmla="*/ 429563 h 1424419"/>
                <a:gd name="connsiteX18-1885" fmla="*/ 75248 w 1304127"/>
                <a:gd name="connsiteY18-1886" fmla="*/ 303202 h 1424419"/>
                <a:gd name="connsiteX19-1887" fmla="*/ 106293 w 1304127"/>
                <a:gd name="connsiteY19-1888" fmla="*/ 282597 h 1424419"/>
                <a:gd name="connsiteX20-1889" fmla="*/ 541533 w 1304127"/>
                <a:gd name="connsiteY20-1890" fmla="*/ 38110 h 1424419"/>
                <a:gd name="connsiteX21-1891" fmla="*/ 653528 w 1304127"/>
                <a:gd name="connsiteY21-1892" fmla="*/ 0 h 1424419"/>
                <a:gd name="connsiteX0-1893" fmla="*/ 653528 w 1306101"/>
                <a:gd name="connsiteY0-1894" fmla="*/ 0 h 1424419"/>
                <a:gd name="connsiteX1-1895" fmla="*/ 757287 w 1306101"/>
                <a:gd name="connsiteY1-1896" fmla="*/ 32444 h 1424419"/>
                <a:gd name="connsiteX2-1897" fmla="*/ 1206876 w 1306101"/>
                <a:gd name="connsiteY2-1898" fmla="*/ 284945 h 1424419"/>
                <a:gd name="connsiteX3-1899" fmla="*/ 1237706 w 1306101"/>
                <a:gd name="connsiteY3-1900" fmla="*/ 306775 h 1424419"/>
                <a:gd name="connsiteX4-1901" fmla="*/ 1305773 w 1306101"/>
                <a:gd name="connsiteY4-1902" fmla="*/ 442384 h 1424419"/>
                <a:gd name="connsiteX5-1903" fmla="*/ 1303099 w 1306101"/>
                <a:gd name="connsiteY5-1904" fmla="*/ 495558 h 1424419"/>
                <a:gd name="connsiteX6-1905" fmla="*/ 1301746 w 1306101"/>
                <a:gd name="connsiteY6-1906" fmla="*/ 953747 h 1424419"/>
                <a:gd name="connsiteX7-1907" fmla="*/ 1302599 w 1306101"/>
                <a:gd name="connsiteY7-1908" fmla="*/ 1003650 h 1424419"/>
                <a:gd name="connsiteX8-1909" fmla="*/ 1227376 w 1306101"/>
                <a:gd name="connsiteY8-1910" fmla="*/ 1152027 h 1424419"/>
                <a:gd name="connsiteX9-1911" fmla="*/ 1172881 w 1306101"/>
                <a:gd name="connsiteY9-1912" fmla="*/ 1179342 h 1424419"/>
                <a:gd name="connsiteX10-1913" fmla="*/ 792288 w 1306101"/>
                <a:gd name="connsiteY10-1914" fmla="*/ 1385653 h 1424419"/>
                <a:gd name="connsiteX11-1915" fmla="*/ 522686 w 1306101"/>
                <a:gd name="connsiteY11-1916" fmla="*/ 1384922 h 1424419"/>
                <a:gd name="connsiteX12-1917" fmla="*/ 94302 w 1306101"/>
                <a:gd name="connsiteY12-1918" fmla="*/ 1158755 h 1424419"/>
                <a:gd name="connsiteX13-1919" fmla="*/ 39429 w 1306101"/>
                <a:gd name="connsiteY13-1920" fmla="*/ 1117635 h 1424419"/>
                <a:gd name="connsiteX14-1921" fmla="*/ 667 w 1306101"/>
                <a:gd name="connsiteY14-1922" fmla="*/ 999105 h 1424419"/>
                <a:gd name="connsiteX15-1923" fmla="*/ 0 w 1306101"/>
                <a:gd name="connsiteY15-1924" fmla="*/ 972364 h 1424419"/>
                <a:gd name="connsiteX16-1925" fmla="*/ 2496 w 1306101"/>
                <a:gd name="connsiteY16-1926" fmla="*/ 463106 h 1424419"/>
                <a:gd name="connsiteX17-1927" fmla="*/ 2458 w 1306101"/>
                <a:gd name="connsiteY17-1928" fmla="*/ 429563 h 1424419"/>
                <a:gd name="connsiteX18-1929" fmla="*/ 75248 w 1306101"/>
                <a:gd name="connsiteY18-1930" fmla="*/ 303202 h 1424419"/>
                <a:gd name="connsiteX19-1931" fmla="*/ 106293 w 1306101"/>
                <a:gd name="connsiteY19-1932" fmla="*/ 282597 h 1424419"/>
                <a:gd name="connsiteX20-1933" fmla="*/ 541533 w 1306101"/>
                <a:gd name="connsiteY20-1934" fmla="*/ 38110 h 1424419"/>
                <a:gd name="connsiteX21-1935" fmla="*/ 653528 w 1306101"/>
                <a:gd name="connsiteY21-1936" fmla="*/ 0 h 1424419"/>
                <a:gd name="connsiteX0-1937" fmla="*/ 653528 w 1304819"/>
                <a:gd name="connsiteY0-1938" fmla="*/ 0 h 1424419"/>
                <a:gd name="connsiteX1-1939" fmla="*/ 757287 w 1304819"/>
                <a:gd name="connsiteY1-1940" fmla="*/ 32444 h 1424419"/>
                <a:gd name="connsiteX2-1941" fmla="*/ 1206876 w 1304819"/>
                <a:gd name="connsiteY2-1942" fmla="*/ 284945 h 1424419"/>
                <a:gd name="connsiteX3-1943" fmla="*/ 1237706 w 1304819"/>
                <a:gd name="connsiteY3-1944" fmla="*/ 306775 h 1424419"/>
                <a:gd name="connsiteX4-1945" fmla="*/ 1304420 w 1304819"/>
                <a:gd name="connsiteY4-1946" fmla="*/ 434263 h 1424419"/>
                <a:gd name="connsiteX5-1947" fmla="*/ 1303099 w 1304819"/>
                <a:gd name="connsiteY5-1948" fmla="*/ 495558 h 1424419"/>
                <a:gd name="connsiteX6-1949" fmla="*/ 1301746 w 1304819"/>
                <a:gd name="connsiteY6-1950" fmla="*/ 953747 h 1424419"/>
                <a:gd name="connsiteX7-1951" fmla="*/ 1302599 w 1304819"/>
                <a:gd name="connsiteY7-1952" fmla="*/ 1003650 h 1424419"/>
                <a:gd name="connsiteX8-1953" fmla="*/ 1227376 w 1304819"/>
                <a:gd name="connsiteY8-1954" fmla="*/ 1152027 h 1424419"/>
                <a:gd name="connsiteX9-1955" fmla="*/ 1172881 w 1304819"/>
                <a:gd name="connsiteY9-1956" fmla="*/ 1179342 h 1424419"/>
                <a:gd name="connsiteX10-1957" fmla="*/ 792288 w 1304819"/>
                <a:gd name="connsiteY10-1958" fmla="*/ 1385653 h 1424419"/>
                <a:gd name="connsiteX11-1959" fmla="*/ 522686 w 1304819"/>
                <a:gd name="connsiteY11-1960" fmla="*/ 1384922 h 1424419"/>
                <a:gd name="connsiteX12-1961" fmla="*/ 94302 w 1304819"/>
                <a:gd name="connsiteY12-1962" fmla="*/ 1158755 h 1424419"/>
                <a:gd name="connsiteX13-1963" fmla="*/ 39429 w 1304819"/>
                <a:gd name="connsiteY13-1964" fmla="*/ 1117635 h 1424419"/>
                <a:gd name="connsiteX14-1965" fmla="*/ 667 w 1304819"/>
                <a:gd name="connsiteY14-1966" fmla="*/ 999105 h 1424419"/>
                <a:gd name="connsiteX15-1967" fmla="*/ 0 w 1304819"/>
                <a:gd name="connsiteY15-1968" fmla="*/ 972364 h 1424419"/>
                <a:gd name="connsiteX16-1969" fmla="*/ 2496 w 1304819"/>
                <a:gd name="connsiteY16-1970" fmla="*/ 463106 h 1424419"/>
                <a:gd name="connsiteX17-1971" fmla="*/ 2458 w 1304819"/>
                <a:gd name="connsiteY17-1972" fmla="*/ 429563 h 1424419"/>
                <a:gd name="connsiteX18-1973" fmla="*/ 75248 w 1304819"/>
                <a:gd name="connsiteY18-1974" fmla="*/ 303202 h 1424419"/>
                <a:gd name="connsiteX19-1975" fmla="*/ 106293 w 1304819"/>
                <a:gd name="connsiteY19-1976" fmla="*/ 282597 h 1424419"/>
                <a:gd name="connsiteX20-1977" fmla="*/ 541533 w 1304819"/>
                <a:gd name="connsiteY20-1978" fmla="*/ 38110 h 1424419"/>
                <a:gd name="connsiteX21-1979" fmla="*/ 653528 w 1304819"/>
                <a:gd name="connsiteY21-1980" fmla="*/ 0 h 1424419"/>
                <a:gd name="connsiteX0-1981" fmla="*/ 653528 w 1306525"/>
                <a:gd name="connsiteY0-1982" fmla="*/ 0 h 1424419"/>
                <a:gd name="connsiteX1-1983" fmla="*/ 757287 w 1306525"/>
                <a:gd name="connsiteY1-1984" fmla="*/ 32444 h 1424419"/>
                <a:gd name="connsiteX2-1985" fmla="*/ 1206876 w 1306525"/>
                <a:gd name="connsiteY2-1986" fmla="*/ 284945 h 1424419"/>
                <a:gd name="connsiteX3-1987" fmla="*/ 1237706 w 1306525"/>
                <a:gd name="connsiteY3-1988" fmla="*/ 306775 h 1424419"/>
                <a:gd name="connsiteX4-1989" fmla="*/ 1304420 w 1306525"/>
                <a:gd name="connsiteY4-1990" fmla="*/ 434263 h 1424419"/>
                <a:gd name="connsiteX5-1991" fmla="*/ 1305806 w 1306525"/>
                <a:gd name="connsiteY5-1992" fmla="*/ 519922 h 1424419"/>
                <a:gd name="connsiteX6-1993" fmla="*/ 1301746 w 1306525"/>
                <a:gd name="connsiteY6-1994" fmla="*/ 953747 h 1424419"/>
                <a:gd name="connsiteX7-1995" fmla="*/ 1302599 w 1306525"/>
                <a:gd name="connsiteY7-1996" fmla="*/ 1003650 h 1424419"/>
                <a:gd name="connsiteX8-1997" fmla="*/ 1227376 w 1306525"/>
                <a:gd name="connsiteY8-1998" fmla="*/ 1152027 h 1424419"/>
                <a:gd name="connsiteX9-1999" fmla="*/ 1172881 w 1306525"/>
                <a:gd name="connsiteY9-2000" fmla="*/ 1179342 h 1424419"/>
                <a:gd name="connsiteX10-2001" fmla="*/ 792288 w 1306525"/>
                <a:gd name="connsiteY10-2002" fmla="*/ 1385653 h 1424419"/>
                <a:gd name="connsiteX11-2003" fmla="*/ 522686 w 1306525"/>
                <a:gd name="connsiteY11-2004" fmla="*/ 1384922 h 1424419"/>
                <a:gd name="connsiteX12-2005" fmla="*/ 94302 w 1306525"/>
                <a:gd name="connsiteY12-2006" fmla="*/ 1158755 h 1424419"/>
                <a:gd name="connsiteX13-2007" fmla="*/ 39429 w 1306525"/>
                <a:gd name="connsiteY13-2008" fmla="*/ 1117635 h 1424419"/>
                <a:gd name="connsiteX14-2009" fmla="*/ 667 w 1306525"/>
                <a:gd name="connsiteY14-2010" fmla="*/ 999105 h 1424419"/>
                <a:gd name="connsiteX15-2011" fmla="*/ 0 w 1306525"/>
                <a:gd name="connsiteY15-2012" fmla="*/ 972364 h 1424419"/>
                <a:gd name="connsiteX16-2013" fmla="*/ 2496 w 1306525"/>
                <a:gd name="connsiteY16-2014" fmla="*/ 463106 h 1424419"/>
                <a:gd name="connsiteX17-2015" fmla="*/ 2458 w 1306525"/>
                <a:gd name="connsiteY17-2016" fmla="*/ 429563 h 1424419"/>
                <a:gd name="connsiteX18-2017" fmla="*/ 75248 w 1306525"/>
                <a:gd name="connsiteY18-2018" fmla="*/ 303202 h 1424419"/>
                <a:gd name="connsiteX19-2019" fmla="*/ 106293 w 1306525"/>
                <a:gd name="connsiteY19-2020" fmla="*/ 282597 h 1424419"/>
                <a:gd name="connsiteX20-2021" fmla="*/ 541533 w 1306525"/>
                <a:gd name="connsiteY20-2022" fmla="*/ 38110 h 1424419"/>
                <a:gd name="connsiteX21-2023" fmla="*/ 653528 w 1306525"/>
                <a:gd name="connsiteY21-2024" fmla="*/ 0 h 1424419"/>
                <a:gd name="connsiteX0-2025" fmla="*/ 653528 w 1305814"/>
                <a:gd name="connsiteY0-2026" fmla="*/ 0 h 1424419"/>
                <a:gd name="connsiteX1-2027" fmla="*/ 757287 w 1305814"/>
                <a:gd name="connsiteY1-2028" fmla="*/ 32444 h 1424419"/>
                <a:gd name="connsiteX2-2029" fmla="*/ 1206876 w 1305814"/>
                <a:gd name="connsiteY2-2030" fmla="*/ 284945 h 1424419"/>
                <a:gd name="connsiteX3-2031" fmla="*/ 1237706 w 1305814"/>
                <a:gd name="connsiteY3-2032" fmla="*/ 306775 h 1424419"/>
                <a:gd name="connsiteX4-2033" fmla="*/ 1304420 w 1305814"/>
                <a:gd name="connsiteY4-2034" fmla="*/ 434263 h 1424419"/>
                <a:gd name="connsiteX5-2035" fmla="*/ 1305806 w 1305814"/>
                <a:gd name="connsiteY5-2036" fmla="*/ 519922 h 1424419"/>
                <a:gd name="connsiteX6-2037" fmla="*/ 1301746 w 1305814"/>
                <a:gd name="connsiteY6-2038" fmla="*/ 953747 h 1424419"/>
                <a:gd name="connsiteX7-2039" fmla="*/ 1302599 w 1305814"/>
                <a:gd name="connsiteY7-2040" fmla="*/ 1003650 h 1424419"/>
                <a:gd name="connsiteX8-2041" fmla="*/ 1227376 w 1305814"/>
                <a:gd name="connsiteY8-2042" fmla="*/ 1152027 h 1424419"/>
                <a:gd name="connsiteX9-2043" fmla="*/ 1172881 w 1305814"/>
                <a:gd name="connsiteY9-2044" fmla="*/ 1179342 h 1424419"/>
                <a:gd name="connsiteX10-2045" fmla="*/ 792288 w 1305814"/>
                <a:gd name="connsiteY10-2046" fmla="*/ 1385653 h 1424419"/>
                <a:gd name="connsiteX11-2047" fmla="*/ 522686 w 1305814"/>
                <a:gd name="connsiteY11-2048" fmla="*/ 1384922 h 1424419"/>
                <a:gd name="connsiteX12-2049" fmla="*/ 94302 w 1305814"/>
                <a:gd name="connsiteY12-2050" fmla="*/ 1158755 h 1424419"/>
                <a:gd name="connsiteX13-2051" fmla="*/ 39429 w 1305814"/>
                <a:gd name="connsiteY13-2052" fmla="*/ 1117635 h 1424419"/>
                <a:gd name="connsiteX14-2053" fmla="*/ 667 w 1305814"/>
                <a:gd name="connsiteY14-2054" fmla="*/ 999105 h 1424419"/>
                <a:gd name="connsiteX15-2055" fmla="*/ 0 w 1305814"/>
                <a:gd name="connsiteY15-2056" fmla="*/ 972364 h 1424419"/>
                <a:gd name="connsiteX16-2057" fmla="*/ 2496 w 1305814"/>
                <a:gd name="connsiteY16-2058" fmla="*/ 463106 h 1424419"/>
                <a:gd name="connsiteX17-2059" fmla="*/ 2458 w 1305814"/>
                <a:gd name="connsiteY17-2060" fmla="*/ 429563 h 1424419"/>
                <a:gd name="connsiteX18-2061" fmla="*/ 75248 w 1305814"/>
                <a:gd name="connsiteY18-2062" fmla="*/ 303202 h 1424419"/>
                <a:gd name="connsiteX19-2063" fmla="*/ 106293 w 1305814"/>
                <a:gd name="connsiteY19-2064" fmla="*/ 282597 h 1424419"/>
                <a:gd name="connsiteX20-2065" fmla="*/ 541533 w 1305814"/>
                <a:gd name="connsiteY20-2066" fmla="*/ 38110 h 1424419"/>
                <a:gd name="connsiteX21-2067" fmla="*/ 653528 w 1305814"/>
                <a:gd name="connsiteY21-2068" fmla="*/ 0 h 1424419"/>
                <a:gd name="connsiteX0-2069" fmla="*/ 653528 w 1305814"/>
                <a:gd name="connsiteY0-2070" fmla="*/ 0 h 1424419"/>
                <a:gd name="connsiteX1-2071" fmla="*/ 757287 w 1305814"/>
                <a:gd name="connsiteY1-2072" fmla="*/ 32444 h 1424419"/>
                <a:gd name="connsiteX2-2073" fmla="*/ 1206876 w 1305814"/>
                <a:gd name="connsiteY2-2074" fmla="*/ 284945 h 1424419"/>
                <a:gd name="connsiteX3-2075" fmla="*/ 1237706 w 1305814"/>
                <a:gd name="connsiteY3-2076" fmla="*/ 306775 h 1424419"/>
                <a:gd name="connsiteX4-2077" fmla="*/ 1304420 w 1305814"/>
                <a:gd name="connsiteY4-2078" fmla="*/ 434263 h 1424419"/>
                <a:gd name="connsiteX5-2079" fmla="*/ 1305806 w 1305814"/>
                <a:gd name="connsiteY5-2080" fmla="*/ 519922 h 1424419"/>
                <a:gd name="connsiteX6-2081" fmla="*/ 1301746 w 1305814"/>
                <a:gd name="connsiteY6-2082" fmla="*/ 953747 h 1424419"/>
                <a:gd name="connsiteX7-2083" fmla="*/ 1302599 w 1305814"/>
                <a:gd name="connsiteY7-2084" fmla="*/ 1003650 h 1424419"/>
                <a:gd name="connsiteX8-2085" fmla="*/ 1227376 w 1305814"/>
                <a:gd name="connsiteY8-2086" fmla="*/ 1152027 h 1424419"/>
                <a:gd name="connsiteX9-2087" fmla="*/ 1172881 w 1305814"/>
                <a:gd name="connsiteY9-2088" fmla="*/ 1179342 h 1424419"/>
                <a:gd name="connsiteX10-2089" fmla="*/ 792288 w 1305814"/>
                <a:gd name="connsiteY10-2090" fmla="*/ 1385653 h 1424419"/>
                <a:gd name="connsiteX11-2091" fmla="*/ 522686 w 1305814"/>
                <a:gd name="connsiteY11-2092" fmla="*/ 1384922 h 1424419"/>
                <a:gd name="connsiteX12-2093" fmla="*/ 94302 w 1305814"/>
                <a:gd name="connsiteY12-2094" fmla="*/ 1158755 h 1424419"/>
                <a:gd name="connsiteX13-2095" fmla="*/ 39429 w 1305814"/>
                <a:gd name="connsiteY13-2096" fmla="*/ 1117635 h 1424419"/>
                <a:gd name="connsiteX14-2097" fmla="*/ 667 w 1305814"/>
                <a:gd name="connsiteY14-2098" fmla="*/ 999105 h 1424419"/>
                <a:gd name="connsiteX15-2099" fmla="*/ 0 w 1305814"/>
                <a:gd name="connsiteY15-2100" fmla="*/ 972364 h 1424419"/>
                <a:gd name="connsiteX16-2101" fmla="*/ 2496 w 1305814"/>
                <a:gd name="connsiteY16-2102" fmla="*/ 463106 h 1424419"/>
                <a:gd name="connsiteX17-2103" fmla="*/ 2458 w 1305814"/>
                <a:gd name="connsiteY17-2104" fmla="*/ 429563 h 1424419"/>
                <a:gd name="connsiteX18-2105" fmla="*/ 75248 w 1305814"/>
                <a:gd name="connsiteY18-2106" fmla="*/ 303202 h 1424419"/>
                <a:gd name="connsiteX19-2107" fmla="*/ 106293 w 1305814"/>
                <a:gd name="connsiteY19-2108" fmla="*/ 282597 h 1424419"/>
                <a:gd name="connsiteX20-2109" fmla="*/ 541533 w 1305814"/>
                <a:gd name="connsiteY20-2110" fmla="*/ 38110 h 1424419"/>
                <a:gd name="connsiteX21-2111" fmla="*/ 653528 w 1305814"/>
                <a:gd name="connsiteY21-2112" fmla="*/ 0 h 1424419"/>
                <a:gd name="connsiteX0-2113" fmla="*/ 653528 w 1305814"/>
                <a:gd name="connsiteY0-2114" fmla="*/ 0 h 1424419"/>
                <a:gd name="connsiteX1-2115" fmla="*/ 757287 w 1305814"/>
                <a:gd name="connsiteY1-2116" fmla="*/ 32444 h 1424419"/>
                <a:gd name="connsiteX2-2117" fmla="*/ 1206876 w 1305814"/>
                <a:gd name="connsiteY2-2118" fmla="*/ 284945 h 1424419"/>
                <a:gd name="connsiteX3-2119" fmla="*/ 1237706 w 1305814"/>
                <a:gd name="connsiteY3-2120" fmla="*/ 306775 h 1424419"/>
                <a:gd name="connsiteX4-2121" fmla="*/ 1304420 w 1305814"/>
                <a:gd name="connsiteY4-2122" fmla="*/ 434263 h 1424419"/>
                <a:gd name="connsiteX5-2123" fmla="*/ 1305806 w 1305814"/>
                <a:gd name="connsiteY5-2124" fmla="*/ 519922 h 1424419"/>
                <a:gd name="connsiteX6-2125" fmla="*/ 1301746 w 1305814"/>
                <a:gd name="connsiteY6-2126" fmla="*/ 953747 h 1424419"/>
                <a:gd name="connsiteX7-2127" fmla="*/ 1302599 w 1305814"/>
                <a:gd name="connsiteY7-2128" fmla="*/ 1003650 h 1424419"/>
                <a:gd name="connsiteX8-2129" fmla="*/ 1227376 w 1305814"/>
                <a:gd name="connsiteY8-2130" fmla="*/ 1152027 h 1424419"/>
                <a:gd name="connsiteX9-2131" fmla="*/ 1174235 w 1305814"/>
                <a:gd name="connsiteY9-2132" fmla="*/ 1184756 h 1424419"/>
                <a:gd name="connsiteX10-2133" fmla="*/ 792288 w 1305814"/>
                <a:gd name="connsiteY10-2134" fmla="*/ 1385653 h 1424419"/>
                <a:gd name="connsiteX11-2135" fmla="*/ 522686 w 1305814"/>
                <a:gd name="connsiteY11-2136" fmla="*/ 1384922 h 1424419"/>
                <a:gd name="connsiteX12-2137" fmla="*/ 94302 w 1305814"/>
                <a:gd name="connsiteY12-2138" fmla="*/ 1158755 h 1424419"/>
                <a:gd name="connsiteX13-2139" fmla="*/ 39429 w 1305814"/>
                <a:gd name="connsiteY13-2140" fmla="*/ 1117635 h 1424419"/>
                <a:gd name="connsiteX14-2141" fmla="*/ 667 w 1305814"/>
                <a:gd name="connsiteY14-2142" fmla="*/ 999105 h 1424419"/>
                <a:gd name="connsiteX15-2143" fmla="*/ 0 w 1305814"/>
                <a:gd name="connsiteY15-2144" fmla="*/ 972364 h 1424419"/>
                <a:gd name="connsiteX16-2145" fmla="*/ 2496 w 1305814"/>
                <a:gd name="connsiteY16-2146" fmla="*/ 463106 h 1424419"/>
                <a:gd name="connsiteX17-2147" fmla="*/ 2458 w 1305814"/>
                <a:gd name="connsiteY17-2148" fmla="*/ 429563 h 1424419"/>
                <a:gd name="connsiteX18-2149" fmla="*/ 75248 w 1305814"/>
                <a:gd name="connsiteY18-2150" fmla="*/ 303202 h 1424419"/>
                <a:gd name="connsiteX19-2151" fmla="*/ 106293 w 1305814"/>
                <a:gd name="connsiteY19-2152" fmla="*/ 282597 h 1424419"/>
                <a:gd name="connsiteX20-2153" fmla="*/ 541533 w 1305814"/>
                <a:gd name="connsiteY20-2154" fmla="*/ 38110 h 1424419"/>
                <a:gd name="connsiteX21-2155" fmla="*/ 653528 w 1305814"/>
                <a:gd name="connsiteY21-2156" fmla="*/ 0 h 1424419"/>
                <a:gd name="connsiteX0-2157" fmla="*/ 653528 w 1305814"/>
                <a:gd name="connsiteY0-2158" fmla="*/ 0 h 1424419"/>
                <a:gd name="connsiteX1-2159" fmla="*/ 757287 w 1305814"/>
                <a:gd name="connsiteY1-2160" fmla="*/ 32444 h 1424419"/>
                <a:gd name="connsiteX2-2161" fmla="*/ 1206876 w 1305814"/>
                <a:gd name="connsiteY2-2162" fmla="*/ 284945 h 1424419"/>
                <a:gd name="connsiteX3-2163" fmla="*/ 1237706 w 1305814"/>
                <a:gd name="connsiteY3-2164" fmla="*/ 306775 h 1424419"/>
                <a:gd name="connsiteX4-2165" fmla="*/ 1304420 w 1305814"/>
                <a:gd name="connsiteY4-2166" fmla="*/ 434263 h 1424419"/>
                <a:gd name="connsiteX5-2167" fmla="*/ 1305806 w 1305814"/>
                <a:gd name="connsiteY5-2168" fmla="*/ 519922 h 1424419"/>
                <a:gd name="connsiteX6-2169" fmla="*/ 1301746 w 1305814"/>
                <a:gd name="connsiteY6-2170" fmla="*/ 953747 h 1424419"/>
                <a:gd name="connsiteX7-2171" fmla="*/ 1302599 w 1305814"/>
                <a:gd name="connsiteY7-2172" fmla="*/ 1003650 h 1424419"/>
                <a:gd name="connsiteX8-2173" fmla="*/ 1227376 w 1305814"/>
                <a:gd name="connsiteY8-2174" fmla="*/ 1152027 h 1424419"/>
                <a:gd name="connsiteX9-2175" fmla="*/ 1174235 w 1305814"/>
                <a:gd name="connsiteY9-2176" fmla="*/ 1184756 h 1424419"/>
                <a:gd name="connsiteX10-2177" fmla="*/ 792288 w 1305814"/>
                <a:gd name="connsiteY10-2178" fmla="*/ 1385653 h 1424419"/>
                <a:gd name="connsiteX11-2179" fmla="*/ 522686 w 1305814"/>
                <a:gd name="connsiteY11-2180" fmla="*/ 1384922 h 1424419"/>
                <a:gd name="connsiteX12-2181" fmla="*/ 94302 w 1305814"/>
                <a:gd name="connsiteY12-2182" fmla="*/ 1158755 h 1424419"/>
                <a:gd name="connsiteX13-2183" fmla="*/ 39429 w 1305814"/>
                <a:gd name="connsiteY13-2184" fmla="*/ 1117635 h 1424419"/>
                <a:gd name="connsiteX14-2185" fmla="*/ 667 w 1305814"/>
                <a:gd name="connsiteY14-2186" fmla="*/ 999105 h 1424419"/>
                <a:gd name="connsiteX15-2187" fmla="*/ 0 w 1305814"/>
                <a:gd name="connsiteY15-2188" fmla="*/ 972364 h 1424419"/>
                <a:gd name="connsiteX16-2189" fmla="*/ 2496 w 1305814"/>
                <a:gd name="connsiteY16-2190" fmla="*/ 463106 h 1424419"/>
                <a:gd name="connsiteX17-2191" fmla="*/ 2458 w 1305814"/>
                <a:gd name="connsiteY17-2192" fmla="*/ 429563 h 1424419"/>
                <a:gd name="connsiteX18-2193" fmla="*/ 75248 w 1305814"/>
                <a:gd name="connsiteY18-2194" fmla="*/ 303202 h 1424419"/>
                <a:gd name="connsiteX19-2195" fmla="*/ 106293 w 1305814"/>
                <a:gd name="connsiteY19-2196" fmla="*/ 282597 h 1424419"/>
                <a:gd name="connsiteX20-2197" fmla="*/ 541533 w 1305814"/>
                <a:gd name="connsiteY20-2198" fmla="*/ 38110 h 1424419"/>
                <a:gd name="connsiteX21-2199" fmla="*/ 653528 w 1305814"/>
                <a:gd name="connsiteY21-2200" fmla="*/ 0 h 1424419"/>
                <a:gd name="connsiteX0-2201" fmla="*/ 653528 w 1305814"/>
                <a:gd name="connsiteY0-2202" fmla="*/ 0 h 1427408"/>
                <a:gd name="connsiteX1-2203" fmla="*/ 757287 w 1305814"/>
                <a:gd name="connsiteY1-2204" fmla="*/ 32444 h 1427408"/>
                <a:gd name="connsiteX2-2205" fmla="*/ 1206876 w 1305814"/>
                <a:gd name="connsiteY2-2206" fmla="*/ 284945 h 1427408"/>
                <a:gd name="connsiteX3-2207" fmla="*/ 1237706 w 1305814"/>
                <a:gd name="connsiteY3-2208" fmla="*/ 306775 h 1427408"/>
                <a:gd name="connsiteX4-2209" fmla="*/ 1304420 w 1305814"/>
                <a:gd name="connsiteY4-2210" fmla="*/ 434263 h 1427408"/>
                <a:gd name="connsiteX5-2211" fmla="*/ 1305806 w 1305814"/>
                <a:gd name="connsiteY5-2212" fmla="*/ 519922 h 1427408"/>
                <a:gd name="connsiteX6-2213" fmla="*/ 1301746 w 1305814"/>
                <a:gd name="connsiteY6-2214" fmla="*/ 953747 h 1427408"/>
                <a:gd name="connsiteX7-2215" fmla="*/ 1302599 w 1305814"/>
                <a:gd name="connsiteY7-2216" fmla="*/ 1003650 h 1427408"/>
                <a:gd name="connsiteX8-2217" fmla="*/ 1227376 w 1305814"/>
                <a:gd name="connsiteY8-2218" fmla="*/ 1152027 h 1427408"/>
                <a:gd name="connsiteX9-2219" fmla="*/ 1174235 w 1305814"/>
                <a:gd name="connsiteY9-2220" fmla="*/ 1184756 h 1427408"/>
                <a:gd name="connsiteX10-2221" fmla="*/ 792288 w 1305814"/>
                <a:gd name="connsiteY10-2222" fmla="*/ 1385653 h 1427408"/>
                <a:gd name="connsiteX11-2223" fmla="*/ 517719 w 1305814"/>
                <a:gd name="connsiteY11-2224" fmla="*/ 1389889 h 1427408"/>
                <a:gd name="connsiteX12-2225" fmla="*/ 94302 w 1305814"/>
                <a:gd name="connsiteY12-2226" fmla="*/ 1158755 h 1427408"/>
                <a:gd name="connsiteX13-2227" fmla="*/ 39429 w 1305814"/>
                <a:gd name="connsiteY13-2228" fmla="*/ 1117635 h 1427408"/>
                <a:gd name="connsiteX14-2229" fmla="*/ 667 w 1305814"/>
                <a:gd name="connsiteY14-2230" fmla="*/ 999105 h 1427408"/>
                <a:gd name="connsiteX15-2231" fmla="*/ 0 w 1305814"/>
                <a:gd name="connsiteY15-2232" fmla="*/ 972364 h 1427408"/>
                <a:gd name="connsiteX16-2233" fmla="*/ 2496 w 1305814"/>
                <a:gd name="connsiteY16-2234" fmla="*/ 463106 h 1427408"/>
                <a:gd name="connsiteX17-2235" fmla="*/ 2458 w 1305814"/>
                <a:gd name="connsiteY17-2236" fmla="*/ 429563 h 1427408"/>
                <a:gd name="connsiteX18-2237" fmla="*/ 75248 w 1305814"/>
                <a:gd name="connsiteY18-2238" fmla="*/ 303202 h 1427408"/>
                <a:gd name="connsiteX19-2239" fmla="*/ 106293 w 1305814"/>
                <a:gd name="connsiteY19-2240" fmla="*/ 282597 h 1427408"/>
                <a:gd name="connsiteX20-2241" fmla="*/ 541533 w 1305814"/>
                <a:gd name="connsiteY20-2242" fmla="*/ 38110 h 1427408"/>
                <a:gd name="connsiteX21-2243" fmla="*/ 653528 w 1305814"/>
                <a:gd name="connsiteY21-2244" fmla="*/ 0 h 1427408"/>
                <a:gd name="connsiteX0-2245" fmla="*/ 653528 w 1305814"/>
                <a:gd name="connsiteY0-2246" fmla="*/ 0 h 1427408"/>
                <a:gd name="connsiteX1-2247" fmla="*/ 757287 w 1305814"/>
                <a:gd name="connsiteY1-2248" fmla="*/ 32444 h 1427408"/>
                <a:gd name="connsiteX2-2249" fmla="*/ 1206876 w 1305814"/>
                <a:gd name="connsiteY2-2250" fmla="*/ 284945 h 1427408"/>
                <a:gd name="connsiteX3-2251" fmla="*/ 1237706 w 1305814"/>
                <a:gd name="connsiteY3-2252" fmla="*/ 306775 h 1427408"/>
                <a:gd name="connsiteX4-2253" fmla="*/ 1304420 w 1305814"/>
                <a:gd name="connsiteY4-2254" fmla="*/ 434263 h 1427408"/>
                <a:gd name="connsiteX5-2255" fmla="*/ 1305806 w 1305814"/>
                <a:gd name="connsiteY5-2256" fmla="*/ 519922 h 1427408"/>
                <a:gd name="connsiteX6-2257" fmla="*/ 1301746 w 1305814"/>
                <a:gd name="connsiteY6-2258" fmla="*/ 953747 h 1427408"/>
                <a:gd name="connsiteX7-2259" fmla="*/ 1302599 w 1305814"/>
                <a:gd name="connsiteY7-2260" fmla="*/ 1003650 h 1427408"/>
                <a:gd name="connsiteX8-2261" fmla="*/ 1227376 w 1305814"/>
                <a:gd name="connsiteY8-2262" fmla="*/ 1152027 h 1427408"/>
                <a:gd name="connsiteX9-2263" fmla="*/ 1174235 w 1305814"/>
                <a:gd name="connsiteY9-2264" fmla="*/ 1184756 h 1427408"/>
                <a:gd name="connsiteX10-2265" fmla="*/ 792288 w 1305814"/>
                <a:gd name="connsiteY10-2266" fmla="*/ 1385653 h 1427408"/>
                <a:gd name="connsiteX11-2267" fmla="*/ 517719 w 1305814"/>
                <a:gd name="connsiteY11-2268" fmla="*/ 1389889 h 1427408"/>
                <a:gd name="connsiteX12-2269" fmla="*/ 94302 w 1305814"/>
                <a:gd name="connsiteY12-2270" fmla="*/ 1158755 h 1427408"/>
                <a:gd name="connsiteX13-2271" fmla="*/ 39429 w 1305814"/>
                <a:gd name="connsiteY13-2272" fmla="*/ 1117635 h 1427408"/>
                <a:gd name="connsiteX14-2273" fmla="*/ 667 w 1305814"/>
                <a:gd name="connsiteY14-2274" fmla="*/ 999105 h 1427408"/>
                <a:gd name="connsiteX15-2275" fmla="*/ 0 w 1305814"/>
                <a:gd name="connsiteY15-2276" fmla="*/ 972364 h 1427408"/>
                <a:gd name="connsiteX16-2277" fmla="*/ 2496 w 1305814"/>
                <a:gd name="connsiteY16-2278" fmla="*/ 463106 h 1427408"/>
                <a:gd name="connsiteX17-2279" fmla="*/ 2458 w 1305814"/>
                <a:gd name="connsiteY17-2280" fmla="*/ 429563 h 1427408"/>
                <a:gd name="connsiteX18-2281" fmla="*/ 75248 w 1305814"/>
                <a:gd name="connsiteY18-2282" fmla="*/ 303202 h 1427408"/>
                <a:gd name="connsiteX19-2283" fmla="*/ 106293 w 1305814"/>
                <a:gd name="connsiteY19-2284" fmla="*/ 282597 h 1427408"/>
                <a:gd name="connsiteX20-2285" fmla="*/ 541533 w 1305814"/>
                <a:gd name="connsiteY20-2286" fmla="*/ 38110 h 1427408"/>
                <a:gd name="connsiteX21-2287" fmla="*/ 653528 w 1305814"/>
                <a:gd name="connsiteY21-2288" fmla="*/ 0 h 1427408"/>
                <a:gd name="connsiteX0-2289" fmla="*/ 653528 w 1305814"/>
                <a:gd name="connsiteY0-2290" fmla="*/ 0 h 1421591"/>
                <a:gd name="connsiteX1-2291" fmla="*/ 757287 w 1305814"/>
                <a:gd name="connsiteY1-2292" fmla="*/ 32444 h 1421591"/>
                <a:gd name="connsiteX2-2293" fmla="*/ 1206876 w 1305814"/>
                <a:gd name="connsiteY2-2294" fmla="*/ 284945 h 1421591"/>
                <a:gd name="connsiteX3-2295" fmla="*/ 1237706 w 1305814"/>
                <a:gd name="connsiteY3-2296" fmla="*/ 306775 h 1421591"/>
                <a:gd name="connsiteX4-2297" fmla="*/ 1304420 w 1305814"/>
                <a:gd name="connsiteY4-2298" fmla="*/ 434263 h 1421591"/>
                <a:gd name="connsiteX5-2299" fmla="*/ 1305806 w 1305814"/>
                <a:gd name="connsiteY5-2300" fmla="*/ 519922 h 1421591"/>
                <a:gd name="connsiteX6-2301" fmla="*/ 1301746 w 1305814"/>
                <a:gd name="connsiteY6-2302" fmla="*/ 953747 h 1421591"/>
                <a:gd name="connsiteX7-2303" fmla="*/ 1302599 w 1305814"/>
                <a:gd name="connsiteY7-2304" fmla="*/ 1003650 h 1421591"/>
                <a:gd name="connsiteX8-2305" fmla="*/ 1227376 w 1305814"/>
                <a:gd name="connsiteY8-2306" fmla="*/ 1152027 h 1421591"/>
                <a:gd name="connsiteX9-2307" fmla="*/ 1174235 w 1305814"/>
                <a:gd name="connsiteY9-2308" fmla="*/ 1184756 h 1421591"/>
                <a:gd name="connsiteX10-2309" fmla="*/ 792288 w 1305814"/>
                <a:gd name="connsiteY10-2310" fmla="*/ 1385653 h 1421591"/>
                <a:gd name="connsiteX11-2311" fmla="*/ 502818 w 1305814"/>
                <a:gd name="connsiteY11-2312" fmla="*/ 1379955 h 1421591"/>
                <a:gd name="connsiteX12-2313" fmla="*/ 94302 w 1305814"/>
                <a:gd name="connsiteY12-2314" fmla="*/ 1158755 h 1421591"/>
                <a:gd name="connsiteX13-2315" fmla="*/ 39429 w 1305814"/>
                <a:gd name="connsiteY13-2316" fmla="*/ 1117635 h 1421591"/>
                <a:gd name="connsiteX14-2317" fmla="*/ 667 w 1305814"/>
                <a:gd name="connsiteY14-2318" fmla="*/ 999105 h 1421591"/>
                <a:gd name="connsiteX15-2319" fmla="*/ 0 w 1305814"/>
                <a:gd name="connsiteY15-2320" fmla="*/ 972364 h 1421591"/>
                <a:gd name="connsiteX16-2321" fmla="*/ 2496 w 1305814"/>
                <a:gd name="connsiteY16-2322" fmla="*/ 463106 h 1421591"/>
                <a:gd name="connsiteX17-2323" fmla="*/ 2458 w 1305814"/>
                <a:gd name="connsiteY17-2324" fmla="*/ 429563 h 1421591"/>
                <a:gd name="connsiteX18-2325" fmla="*/ 75248 w 1305814"/>
                <a:gd name="connsiteY18-2326" fmla="*/ 303202 h 1421591"/>
                <a:gd name="connsiteX19-2327" fmla="*/ 106293 w 1305814"/>
                <a:gd name="connsiteY19-2328" fmla="*/ 282597 h 1421591"/>
                <a:gd name="connsiteX20-2329" fmla="*/ 541533 w 1305814"/>
                <a:gd name="connsiteY20-2330" fmla="*/ 38110 h 1421591"/>
                <a:gd name="connsiteX21-2331" fmla="*/ 653528 w 1305814"/>
                <a:gd name="connsiteY21-2332" fmla="*/ 0 h 1421591"/>
                <a:gd name="connsiteX0-2333" fmla="*/ 653528 w 1305814"/>
                <a:gd name="connsiteY0-2334" fmla="*/ 0 h 1423589"/>
                <a:gd name="connsiteX1-2335" fmla="*/ 757287 w 1305814"/>
                <a:gd name="connsiteY1-2336" fmla="*/ 32444 h 1423589"/>
                <a:gd name="connsiteX2-2337" fmla="*/ 1206876 w 1305814"/>
                <a:gd name="connsiteY2-2338" fmla="*/ 284945 h 1423589"/>
                <a:gd name="connsiteX3-2339" fmla="*/ 1237706 w 1305814"/>
                <a:gd name="connsiteY3-2340" fmla="*/ 306775 h 1423589"/>
                <a:gd name="connsiteX4-2341" fmla="*/ 1304420 w 1305814"/>
                <a:gd name="connsiteY4-2342" fmla="*/ 434263 h 1423589"/>
                <a:gd name="connsiteX5-2343" fmla="*/ 1305806 w 1305814"/>
                <a:gd name="connsiteY5-2344" fmla="*/ 519922 h 1423589"/>
                <a:gd name="connsiteX6-2345" fmla="*/ 1301746 w 1305814"/>
                <a:gd name="connsiteY6-2346" fmla="*/ 953747 h 1423589"/>
                <a:gd name="connsiteX7-2347" fmla="*/ 1302599 w 1305814"/>
                <a:gd name="connsiteY7-2348" fmla="*/ 1003650 h 1423589"/>
                <a:gd name="connsiteX8-2349" fmla="*/ 1227376 w 1305814"/>
                <a:gd name="connsiteY8-2350" fmla="*/ 1152027 h 1423589"/>
                <a:gd name="connsiteX9-2351" fmla="*/ 1174235 w 1305814"/>
                <a:gd name="connsiteY9-2352" fmla="*/ 1184756 h 1423589"/>
                <a:gd name="connsiteX10-2353" fmla="*/ 792288 w 1305814"/>
                <a:gd name="connsiteY10-2354" fmla="*/ 1385653 h 1423589"/>
                <a:gd name="connsiteX11-2355" fmla="*/ 502818 w 1305814"/>
                <a:gd name="connsiteY11-2356" fmla="*/ 1379955 h 1423589"/>
                <a:gd name="connsiteX12-2357" fmla="*/ 94302 w 1305814"/>
                <a:gd name="connsiteY12-2358" fmla="*/ 1158755 h 1423589"/>
                <a:gd name="connsiteX13-2359" fmla="*/ 39429 w 1305814"/>
                <a:gd name="connsiteY13-2360" fmla="*/ 1117635 h 1423589"/>
                <a:gd name="connsiteX14-2361" fmla="*/ 667 w 1305814"/>
                <a:gd name="connsiteY14-2362" fmla="*/ 999105 h 1423589"/>
                <a:gd name="connsiteX15-2363" fmla="*/ 0 w 1305814"/>
                <a:gd name="connsiteY15-2364" fmla="*/ 972364 h 1423589"/>
                <a:gd name="connsiteX16-2365" fmla="*/ 2496 w 1305814"/>
                <a:gd name="connsiteY16-2366" fmla="*/ 463106 h 1423589"/>
                <a:gd name="connsiteX17-2367" fmla="*/ 2458 w 1305814"/>
                <a:gd name="connsiteY17-2368" fmla="*/ 429563 h 1423589"/>
                <a:gd name="connsiteX18-2369" fmla="*/ 75248 w 1305814"/>
                <a:gd name="connsiteY18-2370" fmla="*/ 303202 h 1423589"/>
                <a:gd name="connsiteX19-2371" fmla="*/ 106293 w 1305814"/>
                <a:gd name="connsiteY19-2372" fmla="*/ 282597 h 1423589"/>
                <a:gd name="connsiteX20-2373" fmla="*/ 541533 w 1305814"/>
                <a:gd name="connsiteY20-2374" fmla="*/ 38110 h 1423589"/>
                <a:gd name="connsiteX21-2375" fmla="*/ 653528 w 1305814"/>
                <a:gd name="connsiteY21-2376" fmla="*/ 0 h 142358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</a:cxnLst>
              <a:rect l="l" t="t" r="r" b="b"/>
              <a:pathLst>
                <a:path w="1305814" h="1423589">
                  <a:moveTo>
                    <a:pt x="653528" y="0"/>
                  </a:moveTo>
                  <a:cubicBezTo>
                    <a:pt x="684553" y="-1"/>
                    <a:pt x="736057" y="24011"/>
                    <a:pt x="757287" y="32444"/>
                  </a:cubicBezTo>
                  <a:lnTo>
                    <a:pt x="1206876" y="284945"/>
                  </a:lnTo>
                  <a:cubicBezTo>
                    <a:pt x="1213399" y="291230"/>
                    <a:pt x="1233090" y="301119"/>
                    <a:pt x="1237706" y="306775"/>
                  </a:cubicBezTo>
                  <a:cubicBezTo>
                    <a:pt x="1285405" y="341141"/>
                    <a:pt x="1301367" y="360355"/>
                    <a:pt x="1304420" y="434263"/>
                  </a:cubicBezTo>
                  <a:cubicBezTo>
                    <a:pt x="1306256" y="435452"/>
                    <a:pt x="1303756" y="518852"/>
                    <a:pt x="1305806" y="519922"/>
                  </a:cubicBezTo>
                  <a:cubicBezTo>
                    <a:pt x="1306028" y="563787"/>
                    <a:pt x="1301771" y="907207"/>
                    <a:pt x="1301746" y="953747"/>
                  </a:cubicBezTo>
                  <a:cubicBezTo>
                    <a:pt x="1301579" y="970833"/>
                    <a:pt x="1302766" y="986564"/>
                    <a:pt x="1302599" y="1003650"/>
                  </a:cubicBezTo>
                  <a:cubicBezTo>
                    <a:pt x="1298075" y="1097264"/>
                    <a:pt x="1299308" y="1117497"/>
                    <a:pt x="1227376" y="1152027"/>
                  </a:cubicBezTo>
                  <a:cubicBezTo>
                    <a:pt x="1229069" y="1151612"/>
                    <a:pt x="1262992" y="1133636"/>
                    <a:pt x="1174235" y="1184756"/>
                  </a:cubicBezTo>
                  <a:cubicBezTo>
                    <a:pt x="1102911" y="1225835"/>
                    <a:pt x="986013" y="1283805"/>
                    <a:pt x="792288" y="1385653"/>
                  </a:cubicBezTo>
                  <a:cubicBezTo>
                    <a:pt x="702978" y="1424034"/>
                    <a:pt x="634560" y="1449454"/>
                    <a:pt x="502818" y="1379955"/>
                  </a:cubicBezTo>
                  <a:cubicBezTo>
                    <a:pt x="358670" y="1301859"/>
                    <a:pt x="241278" y="1242506"/>
                    <a:pt x="94302" y="1158755"/>
                  </a:cubicBezTo>
                  <a:cubicBezTo>
                    <a:pt x="64301" y="1138833"/>
                    <a:pt x="61069" y="1137739"/>
                    <a:pt x="39429" y="1117635"/>
                  </a:cubicBezTo>
                  <a:cubicBezTo>
                    <a:pt x="9399" y="1091481"/>
                    <a:pt x="81" y="1056313"/>
                    <a:pt x="667" y="999105"/>
                  </a:cubicBezTo>
                  <a:cubicBezTo>
                    <a:pt x="445" y="990191"/>
                    <a:pt x="222" y="981278"/>
                    <a:pt x="0" y="972364"/>
                  </a:cubicBezTo>
                  <a:lnTo>
                    <a:pt x="2496" y="463106"/>
                  </a:lnTo>
                  <a:cubicBezTo>
                    <a:pt x="2483" y="451925"/>
                    <a:pt x="2471" y="440744"/>
                    <a:pt x="2458" y="429563"/>
                  </a:cubicBezTo>
                  <a:cubicBezTo>
                    <a:pt x="2770" y="365277"/>
                    <a:pt x="14732" y="348090"/>
                    <a:pt x="75248" y="303202"/>
                  </a:cubicBezTo>
                  <a:lnTo>
                    <a:pt x="106293" y="282597"/>
                  </a:lnTo>
                  <a:lnTo>
                    <a:pt x="541533" y="38110"/>
                  </a:lnTo>
                  <a:cubicBezTo>
                    <a:pt x="582751" y="12487"/>
                    <a:pt x="613897" y="0"/>
                    <a:pt x="653528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innerShdw blurRad="152400" dist="50800" dir="189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>
                <a:latin typeface="Impact" panose="020B0806030902050204" pitchFamily="34" charset="0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9A79555-2BAC-4F19-857B-8D7D78C93773}"/>
                </a:ext>
              </a:extLst>
            </p:cNvPr>
            <p:cNvGrpSpPr/>
            <p:nvPr/>
          </p:nvGrpSpPr>
          <p:grpSpPr>
            <a:xfrm>
              <a:off x="1237567" y="1100326"/>
              <a:ext cx="772886" cy="747986"/>
              <a:chOff x="1230988" y="2199194"/>
              <a:chExt cx="1030514" cy="997315"/>
            </a:xfrm>
          </p:grpSpPr>
          <p:sp>
            <p:nvSpPr>
              <p:cNvPr id="12" name="矩形 10">
                <a:extLst>
                  <a:ext uri="{FF2B5EF4-FFF2-40B4-BE49-F238E27FC236}">
                    <a16:creationId xmlns:a16="http://schemas.microsoft.com/office/drawing/2014/main" id="{17D7FCEB-CD65-48D3-9BB5-57DDC2C6F3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88854" y="2199194"/>
                <a:ext cx="914805" cy="997315"/>
              </a:xfrm>
              <a:custGeom>
                <a:avLst/>
                <a:gdLst>
                  <a:gd name="connsiteX0" fmla="*/ 653528 w 1305333"/>
                  <a:gd name="connsiteY0" fmla="*/ 0 h 1424419"/>
                  <a:gd name="connsiteX1" fmla="*/ 757287 w 1305333"/>
                  <a:gd name="connsiteY1" fmla="*/ 32444 h 1424419"/>
                  <a:gd name="connsiteX2" fmla="*/ 1206876 w 1305333"/>
                  <a:gd name="connsiteY2" fmla="*/ 284945 h 1424419"/>
                  <a:gd name="connsiteX3" fmla="*/ 1233464 w 1305333"/>
                  <a:gd name="connsiteY3" fmla="*/ 306775 h 1424419"/>
                  <a:gd name="connsiteX4" fmla="*/ 1299728 w 1305333"/>
                  <a:gd name="connsiteY4" fmla="*/ 452301 h 1424419"/>
                  <a:gd name="connsiteX5" fmla="*/ 1303099 w 1305333"/>
                  <a:gd name="connsiteY5" fmla="*/ 495558 h 1424419"/>
                  <a:gd name="connsiteX6" fmla="*/ 1303099 w 1305333"/>
                  <a:gd name="connsiteY6" fmla="*/ 952393 h 1424419"/>
                  <a:gd name="connsiteX7" fmla="*/ 1299356 w 1305333"/>
                  <a:gd name="connsiteY7" fmla="*/ 974248 h 1424419"/>
                  <a:gd name="connsiteX8" fmla="*/ 1193590 w 1305333"/>
                  <a:gd name="connsiteY8" fmla="*/ 1159518 h 1424419"/>
                  <a:gd name="connsiteX9" fmla="*/ 1188747 w 1305333"/>
                  <a:gd name="connsiteY9" fmla="*/ 1163476 h 1424419"/>
                  <a:gd name="connsiteX10" fmla="*/ 792288 w 1305333"/>
                  <a:gd name="connsiteY10" fmla="*/ 1385653 h 1424419"/>
                  <a:gd name="connsiteX11" fmla="*/ 522686 w 1305333"/>
                  <a:gd name="connsiteY11" fmla="*/ 1384922 h 1424419"/>
                  <a:gd name="connsiteX12" fmla="*/ 80344 w 1305333"/>
                  <a:gd name="connsiteY12" fmla="*/ 1139323 h 1424419"/>
                  <a:gd name="connsiteX13" fmla="*/ 68397 w 1305333"/>
                  <a:gd name="connsiteY13" fmla="*/ 1130059 h 1424419"/>
                  <a:gd name="connsiteX14" fmla="*/ 667 w 1305333"/>
                  <a:gd name="connsiteY14" fmla="*/ 999105 h 1424419"/>
                  <a:gd name="connsiteX15" fmla="*/ 0 w 1305333"/>
                  <a:gd name="connsiteY15" fmla="*/ 972364 h 1424419"/>
                  <a:gd name="connsiteX16" fmla="*/ 2496 w 1305333"/>
                  <a:gd name="connsiteY16" fmla="*/ 463106 h 1424419"/>
                  <a:gd name="connsiteX17" fmla="*/ 2458 w 1305333"/>
                  <a:gd name="connsiteY17" fmla="*/ 429563 h 1424419"/>
                  <a:gd name="connsiteX18" fmla="*/ 75248 w 1305333"/>
                  <a:gd name="connsiteY18" fmla="*/ 303202 h 1424419"/>
                  <a:gd name="connsiteX19" fmla="*/ 103465 w 1305333"/>
                  <a:gd name="connsiteY19" fmla="*/ 288252 h 1424419"/>
                  <a:gd name="connsiteX20" fmla="*/ 541533 w 1305333"/>
                  <a:gd name="connsiteY20" fmla="*/ 38110 h 1424419"/>
                  <a:gd name="connsiteX21" fmla="*/ 653528 w 1305333"/>
                  <a:gd name="connsiteY21" fmla="*/ 0 h 1424419"/>
                  <a:gd name="connsiteX0-1" fmla="*/ 653528 w 1305333"/>
                  <a:gd name="connsiteY0-2" fmla="*/ 0 h 1424419"/>
                  <a:gd name="connsiteX1-3" fmla="*/ 757287 w 1305333"/>
                  <a:gd name="connsiteY1-4" fmla="*/ 32444 h 1424419"/>
                  <a:gd name="connsiteX2-5" fmla="*/ 1206876 w 1305333"/>
                  <a:gd name="connsiteY2-6" fmla="*/ 284945 h 1424419"/>
                  <a:gd name="connsiteX3-7" fmla="*/ 1233464 w 1305333"/>
                  <a:gd name="connsiteY3-8" fmla="*/ 306775 h 1424419"/>
                  <a:gd name="connsiteX4-9" fmla="*/ 1301712 w 1305333"/>
                  <a:gd name="connsiteY4-10" fmla="*/ 442384 h 1424419"/>
                  <a:gd name="connsiteX5-11" fmla="*/ 1303099 w 1305333"/>
                  <a:gd name="connsiteY5-12" fmla="*/ 495558 h 1424419"/>
                  <a:gd name="connsiteX6-13" fmla="*/ 1303099 w 1305333"/>
                  <a:gd name="connsiteY6-14" fmla="*/ 952393 h 1424419"/>
                  <a:gd name="connsiteX7-15" fmla="*/ 1299356 w 1305333"/>
                  <a:gd name="connsiteY7-16" fmla="*/ 974248 h 1424419"/>
                  <a:gd name="connsiteX8-17" fmla="*/ 1193590 w 1305333"/>
                  <a:gd name="connsiteY8-18" fmla="*/ 1159518 h 1424419"/>
                  <a:gd name="connsiteX9-19" fmla="*/ 1188747 w 1305333"/>
                  <a:gd name="connsiteY9-20" fmla="*/ 1163476 h 1424419"/>
                  <a:gd name="connsiteX10-21" fmla="*/ 792288 w 1305333"/>
                  <a:gd name="connsiteY10-22" fmla="*/ 1385653 h 1424419"/>
                  <a:gd name="connsiteX11-23" fmla="*/ 522686 w 1305333"/>
                  <a:gd name="connsiteY11-24" fmla="*/ 1384922 h 1424419"/>
                  <a:gd name="connsiteX12-25" fmla="*/ 80344 w 1305333"/>
                  <a:gd name="connsiteY12-26" fmla="*/ 1139323 h 1424419"/>
                  <a:gd name="connsiteX13-27" fmla="*/ 68397 w 1305333"/>
                  <a:gd name="connsiteY13-28" fmla="*/ 1130059 h 1424419"/>
                  <a:gd name="connsiteX14-29" fmla="*/ 667 w 1305333"/>
                  <a:gd name="connsiteY14-30" fmla="*/ 999105 h 1424419"/>
                  <a:gd name="connsiteX15-31" fmla="*/ 0 w 1305333"/>
                  <a:gd name="connsiteY15-32" fmla="*/ 972364 h 1424419"/>
                  <a:gd name="connsiteX16-33" fmla="*/ 2496 w 1305333"/>
                  <a:gd name="connsiteY16-34" fmla="*/ 463106 h 1424419"/>
                  <a:gd name="connsiteX17-35" fmla="*/ 2458 w 1305333"/>
                  <a:gd name="connsiteY17-36" fmla="*/ 429563 h 1424419"/>
                  <a:gd name="connsiteX18-37" fmla="*/ 75248 w 1305333"/>
                  <a:gd name="connsiteY18-38" fmla="*/ 303202 h 1424419"/>
                  <a:gd name="connsiteX19-39" fmla="*/ 103465 w 1305333"/>
                  <a:gd name="connsiteY19-40" fmla="*/ 288252 h 1424419"/>
                  <a:gd name="connsiteX20-41" fmla="*/ 541533 w 1305333"/>
                  <a:gd name="connsiteY20-42" fmla="*/ 38110 h 1424419"/>
                  <a:gd name="connsiteX21-43" fmla="*/ 653528 w 1305333"/>
                  <a:gd name="connsiteY21-44" fmla="*/ 0 h 1424419"/>
                  <a:gd name="connsiteX0-45" fmla="*/ 653528 w 1305333"/>
                  <a:gd name="connsiteY0-46" fmla="*/ 0 h 1424419"/>
                  <a:gd name="connsiteX1-47" fmla="*/ 757287 w 1305333"/>
                  <a:gd name="connsiteY1-48" fmla="*/ 32444 h 1424419"/>
                  <a:gd name="connsiteX2-49" fmla="*/ 1206876 w 1305333"/>
                  <a:gd name="connsiteY2-50" fmla="*/ 284945 h 1424419"/>
                  <a:gd name="connsiteX3-51" fmla="*/ 1233464 w 1305333"/>
                  <a:gd name="connsiteY3-52" fmla="*/ 306775 h 1424419"/>
                  <a:gd name="connsiteX4-53" fmla="*/ 1301712 w 1305333"/>
                  <a:gd name="connsiteY4-54" fmla="*/ 442384 h 1424419"/>
                  <a:gd name="connsiteX5-55" fmla="*/ 1303099 w 1305333"/>
                  <a:gd name="connsiteY5-56" fmla="*/ 495558 h 1424419"/>
                  <a:gd name="connsiteX6-57" fmla="*/ 1303099 w 1305333"/>
                  <a:gd name="connsiteY6-58" fmla="*/ 952393 h 1424419"/>
                  <a:gd name="connsiteX7-59" fmla="*/ 1299356 w 1305333"/>
                  <a:gd name="connsiteY7-60" fmla="*/ 974248 h 1424419"/>
                  <a:gd name="connsiteX8-61" fmla="*/ 1193590 w 1305333"/>
                  <a:gd name="connsiteY8-62" fmla="*/ 1159518 h 1424419"/>
                  <a:gd name="connsiteX9-63" fmla="*/ 1188747 w 1305333"/>
                  <a:gd name="connsiteY9-64" fmla="*/ 1163476 h 1424419"/>
                  <a:gd name="connsiteX10-65" fmla="*/ 792288 w 1305333"/>
                  <a:gd name="connsiteY10-66" fmla="*/ 1385653 h 1424419"/>
                  <a:gd name="connsiteX11-67" fmla="*/ 522686 w 1305333"/>
                  <a:gd name="connsiteY11-68" fmla="*/ 1384922 h 1424419"/>
                  <a:gd name="connsiteX12-69" fmla="*/ 80344 w 1305333"/>
                  <a:gd name="connsiteY12-70" fmla="*/ 1139323 h 1424419"/>
                  <a:gd name="connsiteX13-71" fmla="*/ 68397 w 1305333"/>
                  <a:gd name="connsiteY13-72" fmla="*/ 1130059 h 1424419"/>
                  <a:gd name="connsiteX14-73" fmla="*/ 667 w 1305333"/>
                  <a:gd name="connsiteY14-74" fmla="*/ 999105 h 1424419"/>
                  <a:gd name="connsiteX15-75" fmla="*/ 0 w 1305333"/>
                  <a:gd name="connsiteY15-76" fmla="*/ 972364 h 1424419"/>
                  <a:gd name="connsiteX16-77" fmla="*/ 2496 w 1305333"/>
                  <a:gd name="connsiteY16-78" fmla="*/ 463106 h 1424419"/>
                  <a:gd name="connsiteX17-79" fmla="*/ 2458 w 1305333"/>
                  <a:gd name="connsiteY17-80" fmla="*/ 429563 h 1424419"/>
                  <a:gd name="connsiteX18-81" fmla="*/ 75248 w 1305333"/>
                  <a:gd name="connsiteY18-82" fmla="*/ 303202 h 1424419"/>
                  <a:gd name="connsiteX19-83" fmla="*/ 103465 w 1305333"/>
                  <a:gd name="connsiteY19-84" fmla="*/ 288252 h 1424419"/>
                  <a:gd name="connsiteX20-85" fmla="*/ 541533 w 1305333"/>
                  <a:gd name="connsiteY20-86" fmla="*/ 38110 h 1424419"/>
                  <a:gd name="connsiteX21-87" fmla="*/ 653528 w 1305333"/>
                  <a:gd name="connsiteY21-88" fmla="*/ 0 h 1424419"/>
                  <a:gd name="connsiteX0-89" fmla="*/ 653528 w 1306046"/>
                  <a:gd name="connsiteY0-90" fmla="*/ 0 h 1424419"/>
                  <a:gd name="connsiteX1-91" fmla="*/ 757287 w 1306046"/>
                  <a:gd name="connsiteY1-92" fmla="*/ 32444 h 1424419"/>
                  <a:gd name="connsiteX2-93" fmla="*/ 1206876 w 1306046"/>
                  <a:gd name="connsiteY2-94" fmla="*/ 284945 h 1424419"/>
                  <a:gd name="connsiteX3-95" fmla="*/ 1233464 w 1306046"/>
                  <a:gd name="connsiteY3-96" fmla="*/ 306775 h 1424419"/>
                  <a:gd name="connsiteX4-97" fmla="*/ 1301712 w 1306046"/>
                  <a:gd name="connsiteY4-98" fmla="*/ 442384 h 1424419"/>
                  <a:gd name="connsiteX5-99" fmla="*/ 1303099 w 1306046"/>
                  <a:gd name="connsiteY5-100" fmla="*/ 495558 h 1424419"/>
                  <a:gd name="connsiteX6-101" fmla="*/ 1303099 w 1306046"/>
                  <a:gd name="connsiteY6-102" fmla="*/ 952393 h 1424419"/>
                  <a:gd name="connsiteX7-103" fmla="*/ 1305306 w 1306046"/>
                  <a:gd name="connsiteY7-104" fmla="*/ 990115 h 1424419"/>
                  <a:gd name="connsiteX8-105" fmla="*/ 1193590 w 1306046"/>
                  <a:gd name="connsiteY8-106" fmla="*/ 1159518 h 1424419"/>
                  <a:gd name="connsiteX9-107" fmla="*/ 1188747 w 1306046"/>
                  <a:gd name="connsiteY9-108" fmla="*/ 1163476 h 1424419"/>
                  <a:gd name="connsiteX10-109" fmla="*/ 792288 w 1306046"/>
                  <a:gd name="connsiteY10-110" fmla="*/ 1385653 h 1424419"/>
                  <a:gd name="connsiteX11-111" fmla="*/ 522686 w 1306046"/>
                  <a:gd name="connsiteY11-112" fmla="*/ 1384922 h 1424419"/>
                  <a:gd name="connsiteX12-113" fmla="*/ 80344 w 1306046"/>
                  <a:gd name="connsiteY12-114" fmla="*/ 1139323 h 1424419"/>
                  <a:gd name="connsiteX13-115" fmla="*/ 68397 w 1306046"/>
                  <a:gd name="connsiteY13-116" fmla="*/ 1130059 h 1424419"/>
                  <a:gd name="connsiteX14-117" fmla="*/ 667 w 1306046"/>
                  <a:gd name="connsiteY14-118" fmla="*/ 999105 h 1424419"/>
                  <a:gd name="connsiteX15-119" fmla="*/ 0 w 1306046"/>
                  <a:gd name="connsiteY15-120" fmla="*/ 972364 h 1424419"/>
                  <a:gd name="connsiteX16-121" fmla="*/ 2496 w 1306046"/>
                  <a:gd name="connsiteY16-122" fmla="*/ 463106 h 1424419"/>
                  <a:gd name="connsiteX17-123" fmla="*/ 2458 w 1306046"/>
                  <a:gd name="connsiteY17-124" fmla="*/ 429563 h 1424419"/>
                  <a:gd name="connsiteX18-125" fmla="*/ 75248 w 1306046"/>
                  <a:gd name="connsiteY18-126" fmla="*/ 303202 h 1424419"/>
                  <a:gd name="connsiteX19-127" fmla="*/ 103465 w 1306046"/>
                  <a:gd name="connsiteY19-128" fmla="*/ 288252 h 1424419"/>
                  <a:gd name="connsiteX20-129" fmla="*/ 541533 w 1306046"/>
                  <a:gd name="connsiteY20-130" fmla="*/ 38110 h 1424419"/>
                  <a:gd name="connsiteX21-131" fmla="*/ 653528 w 1306046"/>
                  <a:gd name="connsiteY21-132" fmla="*/ 0 h 1424419"/>
                  <a:gd name="connsiteX0-133" fmla="*/ 653528 w 1305333"/>
                  <a:gd name="connsiteY0-134" fmla="*/ 0 h 1424419"/>
                  <a:gd name="connsiteX1-135" fmla="*/ 757287 w 1305333"/>
                  <a:gd name="connsiteY1-136" fmla="*/ 32444 h 1424419"/>
                  <a:gd name="connsiteX2-137" fmla="*/ 1206876 w 1305333"/>
                  <a:gd name="connsiteY2-138" fmla="*/ 284945 h 1424419"/>
                  <a:gd name="connsiteX3-139" fmla="*/ 1233464 w 1305333"/>
                  <a:gd name="connsiteY3-140" fmla="*/ 306775 h 1424419"/>
                  <a:gd name="connsiteX4-141" fmla="*/ 1301712 w 1305333"/>
                  <a:gd name="connsiteY4-142" fmla="*/ 442384 h 1424419"/>
                  <a:gd name="connsiteX5-143" fmla="*/ 1303099 w 1305333"/>
                  <a:gd name="connsiteY5-144" fmla="*/ 495558 h 1424419"/>
                  <a:gd name="connsiteX6-145" fmla="*/ 1303099 w 1305333"/>
                  <a:gd name="connsiteY6-146" fmla="*/ 952393 h 1424419"/>
                  <a:gd name="connsiteX7-147" fmla="*/ 1305306 w 1305333"/>
                  <a:gd name="connsiteY7-148" fmla="*/ 990115 h 1424419"/>
                  <a:gd name="connsiteX8-149" fmla="*/ 1193590 w 1305333"/>
                  <a:gd name="connsiteY8-150" fmla="*/ 1159518 h 1424419"/>
                  <a:gd name="connsiteX9-151" fmla="*/ 1188747 w 1305333"/>
                  <a:gd name="connsiteY9-152" fmla="*/ 1163476 h 1424419"/>
                  <a:gd name="connsiteX10-153" fmla="*/ 792288 w 1305333"/>
                  <a:gd name="connsiteY10-154" fmla="*/ 1385653 h 1424419"/>
                  <a:gd name="connsiteX11-155" fmla="*/ 522686 w 1305333"/>
                  <a:gd name="connsiteY11-156" fmla="*/ 1384922 h 1424419"/>
                  <a:gd name="connsiteX12-157" fmla="*/ 80344 w 1305333"/>
                  <a:gd name="connsiteY12-158" fmla="*/ 1139323 h 1424419"/>
                  <a:gd name="connsiteX13-159" fmla="*/ 68397 w 1305333"/>
                  <a:gd name="connsiteY13-160" fmla="*/ 1130059 h 1424419"/>
                  <a:gd name="connsiteX14-161" fmla="*/ 667 w 1305333"/>
                  <a:gd name="connsiteY14-162" fmla="*/ 999105 h 1424419"/>
                  <a:gd name="connsiteX15-163" fmla="*/ 0 w 1305333"/>
                  <a:gd name="connsiteY15-164" fmla="*/ 972364 h 1424419"/>
                  <a:gd name="connsiteX16-165" fmla="*/ 2496 w 1305333"/>
                  <a:gd name="connsiteY16-166" fmla="*/ 463106 h 1424419"/>
                  <a:gd name="connsiteX17-167" fmla="*/ 2458 w 1305333"/>
                  <a:gd name="connsiteY17-168" fmla="*/ 429563 h 1424419"/>
                  <a:gd name="connsiteX18-169" fmla="*/ 75248 w 1305333"/>
                  <a:gd name="connsiteY18-170" fmla="*/ 303202 h 1424419"/>
                  <a:gd name="connsiteX19-171" fmla="*/ 103465 w 1305333"/>
                  <a:gd name="connsiteY19-172" fmla="*/ 288252 h 1424419"/>
                  <a:gd name="connsiteX20-173" fmla="*/ 541533 w 1305333"/>
                  <a:gd name="connsiteY20-174" fmla="*/ 38110 h 1424419"/>
                  <a:gd name="connsiteX21-175" fmla="*/ 653528 w 1305333"/>
                  <a:gd name="connsiteY21-176" fmla="*/ 0 h 1424419"/>
                  <a:gd name="connsiteX0-177" fmla="*/ 653528 w 1305333"/>
                  <a:gd name="connsiteY0-178" fmla="*/ 0 h 1424419"/>
                  <a:gd name="connsiteX1-179" fmla="*/ 757287 w 1305333"/>
                  <a:gd name="connsiteY1-180" fmla="*/ 32444 h 1424419"/>
                  <a:gd name="connsiteX2-181" fmla="*/ 1206876 w 1305333"/>
                  <a:gd name="connsiteY2-182" fmla="*/ 284945 h 1424419"/>
                  <a:gd name="connsiteX3-183" fmla="*/ 1233464 w 1305333"/>
                  <a:gd name="connsiteY3-184" fmla="*/ 306775 h 1424419"/>
                  <a:gd name="connsiteX4-185" fmla="*/ 1301712 w 1305333"/>
                  <a:gd name="connsiteY4-186" fmla="*/ 442384 h 1424419"/>
                  <a:gd name="connsiteX5-187" fmla="*/ 1303099 w 1305333"/>
                  <a:gd name="connsiteY5-188" fmla="*/ 495558 h 1424419"/>
                  <a:gd name="connsiteX6-189" fmla="*/ 1303099 w 1305333"/>
                  <a:gd name="connsiteY6-190" fmla="*/ 952393 h 1424419"/>
                  <a:gd name="connsiteX7-191" fmla="*/ 1305306 w 1305333"/>
                  <a:gd name="connsiteY7-192" fmla="*/ 990115 h 1424419"/>
                  <a:gd name="connsiteX8-193" fmla="*/ 1193590 w 1305333"/>
                  <a:gd name="connsiteY8-194" fmla="*/ 1159518 h 1424419"/>
                  <a:gd name="connsiteX9-195" fmla="*/ 1172881 w 1305333"/>
                  <a:gd name="connsiteY9-196" fmla="*/ 1179342 h 1424419"/>
                  <a:gd name="connsiteX10-197" fmla="*/ 792288 w 1305333"/>
                  <a:gd name="connsiteY10-198" fmla="*/ 1385653 h 1424419"/>
                  <a:gd name="connsiteX11-199" fmla="*/ 522686 w 1305333"/>
                  <a:gd name="connsiteY11-200" fmla="*/ 1384922 h 1424419"/>
                  <a:gd name="connsiteX12-201" fmla="*/ 80344 w 1305333"/>
                  <a:gd name="connsiteY12-202" fmla="*/ 1139323 h 1424419"/>
                  <a:gd name="connsiteX13-203" fmla="*/ 68397 w 1305333"/>
                  <a:gd name="connsiteY13-204" fmla="*/ 1130059 h 1424419"/>
                  <a:gd name="connsiteX14-205" fmla="*/ 667 w 1305333"/>
                  <a:gd name="connsiteY14-206" fmla="*/ 999105 h 1424419"/>
                  <a:gd name="connsiteX15-207" fmla="*/ 0 w 1305333"/>
                  <a:gd name="connsiteY15-208" fmla="*/ 972364 h 1424419"/>
                  <a:gd name="connsiteX16-209" fmla="*/ 2496 w 1305333"/>
                  <a:gd name="connsiteY16-210" fmla="*/ 463106 h 1424419"/>
                  <a:gd name="connsiteX17-211" fmla="*/ 2458 w 1305333"/>
                  <a:gd name="connsiteY17-212" fmla="*/ 429563 h 1424419"/>
                  <a:gd name="connsiteX18-213" fmla="*/ 75248 w 1305333"/>
                  <a:gd name="connsiteY18-214" fmla="*/ 303202 h 1424419"/>
                  <a:gd name="connsiteX19-215" fmla="*/ 103465 w 1305333"/>
                  <a:gd name="connsiteY19-216" fmla="*/ 288252 h 1424419"/>
                  <a:gd name="connsiteX20-217" fmla="*/ 541533 w 1305333"/>
                  <a:gd name="connsiteY20-218" fmla="*/ 38110 h 1424419"/>
                  <a:gd name="connsiteX21-219" fmla="*/ 653528 w 1305333"/>
                  <a:gd name="connsiteY21-220" fmla="*/ 0 h 1424419"/>
                  <a:gd name="connsiteX0-221" fmla="*/ 653528 w 1305333"/>
                  <a:gd name="connsiteY0-222" fmla="*/ 0 h 1424419"/>
                  <a:gd name="connsiteX1-223" fmla="*/ 757287 w 1305333"/>
                  <a:gd name="connsiteY1-224" fmla="*/ 32444 h 1424419"/>
                  <a:gd name="connsiteX2-225" fmla="*/ 1206876 w 1305333"/>
                  <a:gd name="connsiteY2-226" fmla="*/ 284945 h 1424419"/>
                  <a:gd name="connsiteX3-227" fmla="*/ 1233464 w 1305333"/>
                  <a:gd name="connsiteY3-228" fmla="*/ 306775 h 1424419"/>
                  <a:gd name="connsiteX4-229" fmla="*/ 1301712 w 1305333"/>
                  <a:gd name="connsiteY4-230" fmla="*/ 442384 h 1424419"/>
                  <a:gd name="connsiteX5-231" fmla="*/ 1303099 w 1305333"/>
                  <a:gd name="connsiteY5-232" fmla="*/ 495558 h 1424419"/>
                  <a:gd name="connsiteX6-233" fmla="*/ 1303099 w 1305333"/>
                  <a:gd name="connsiteY6-234" fmla="*/ 952393 h 1424419"/>
                  <a:gd name="connsiteX7-235" fmla="*/ 1305306 w 1305333"/>
                  <a:gd name="connsiteY7-236" fmla="*/ 990115 h 1424419"/>
                  <a:gd name="connsiteX8-237" fmla="*/ 1193590 w 1305333"/>
                  <a:gd name="connsiteY8-238" fmla="*/ 1159518 h 1424419"/>
                  <a:gd name="connsiteX9-239" fmla="*/ 1172881 w 1305333"/>
                  <a:gd name="connsiteY9-240" fmla="*/ 1179342 h 1424419"/>
                  <a:gd name="connsiteX10-241" fmla="*/ 792288 w 1305333"/>
                  <a:gd name="connsiteY10-242" fmla="*/ 1385653 h 1424419"/>
                  <a:gd name="connsiteX11-243" fmla="*/ 522686 w 1305333"/>
                  <a:gd name="connsiteY11-244" fmla="*/ 1384922 h 1424419"/>
                  <a:gd name="connsiteX12-245" fmla="*/ 80344 w 1305333"/>
                  <a:gd name="connsiteY12-246" fmla="*/ 1139323 h 1424419"/>
                  <a:gd name="connsiteX13-247" fmla="*/ 68397 w 1305333"/>
                  <a:gd name="connsiteY13-248" fmla="*/ 1130059 h 1424419"/>
                  <a:gd name="connsiteX14-249" fmla="*/ 667 w 1305333"/>
                  <a:gd name="connsiteY14-250" fmla="*/ 999105 h 1424419"/>
                  <a:gd name="connsiteX15-251" fmla="*/ 0 w 1305333"/>
                  <a:gd name="connsiteY15-252" fmla="*/ 972364 h 1424419"/>
                  <a:gd name="connsiteX16-253" fmla="*/ 2496 w 1305333"/>
                  <a:gd name="connsiteY16-254" fmla="*/ 463106 h 1424419"/>
                  <a:gd name="connsiteX17-255" fmla="*/ 2458 w 1305333"/>
                  <a:gd name="connsiteY17-256" fmla="*/ 429563 h 1424419"/>
                  <a:gd name="connsiteX18-257" fmla="*/ 75248 w 1305333"/>
                  <a:gd name="connsiteY18-258" fmla="*/ 303202 h 1424419"/>
                  <a:gd name="connsiteX19-259" fmla="*/ 103465 w 1305333"/>
                  <a:gd name="connsiteY19-260" fmla="*/ 288252 h 1424419"/>
                  <a:gd name="connsiteX20-261" fmla="*/ 541533 w 1305333"/>
                  <a:gd name="connsiteY20-262" fmla="*/ 38110 h 1424419"/>
                  <a:gd name="connsiteX21-263" fmla="*/ 653528 w 1305333"/>
                  <a:gd name="connsiteY21-264" fmla="*/ 0 h 1424419"/>
                  <a:gd name="connsiteX0-265" fmla="*/ 653528 w 1305333"/>
                  <a:gd name="connsiteY0-266" fmla="*/ 0 h 1424419"/>
                  <a:gd name="connsiteX1-267" fmla="*/ 757287 w 1305333"/>
                  <a:gd name="connsiteY1-268" fmla="*/ 32444 h 1424419"/>
                  <a:gd name="connsiteX2-269" fmla="*/ 1206876 w 1305333"/>
                  <a:gd name="connsiteY2-270" fmla="*/ 284945 h 1424419"/>
                  <a:gd name="connsiteX3-271" fmla="*/ 1233464 w 1305333"/>
                  <a:gd name="connsiteY3-272" fmla="*/ 306775 h 1424419"/>
                  <a:gd name="connsiteX4-273" fmla="*/ 1301712 w 1305333"/>
                  <a:gd name="connsiteY4-274" fmla="*/ 442384 h 1424419"/>
                  <a:gd name="connsiteX5-275" fmla="*/ 1303099 w 1305333"/>
                  <a:gd name="connsiteY5-276" fmla="*/ 495558 h 1424419"/>
                  <a:gd name="connsiteX6-277" fmla="*/ 1303099 w 1305333"/>
                  <a:gd name="connsiteY6-278" fmla="*/ 952393 h 1424419"/>
                  <a:gd name="connsiteX7-279" fmla="*/ 1305306 w 1305333"/>
                  <a:gd name="connsiteY7-280" fmla="*/ 990115 h 1424419"/>
                  <a:gd name="connsiteX8-281" fmla="*/ 1193590 w 1305333"/>
                  <a:gd name="connsiteY8-282" fmla="*/ 1159518 h 1424419"/>
                  <a:gd name="connsiteX9-283" fmla="*/ 1172881 w 1305333"/>
                  <a:gd name="connsiteY9-284" fmla="*/ 1179342 h 1424419"/>
                  <a:gd name="connsiteX10-285" fmla="*/ 792288 w 1305333"/>
                  <a:gd name="connsiteY10-286" fmla="*/ 1385653 h 1424419"/>
                  <a:gd name="connsiteX11-287" fmla="*/ 522686 w 1305333"/>
                  <a:gd name="connsiteY11-288" fmla="*/ 1384922 h 1424419"/>
                  <a:gd name="connsiteX12-289" fmla="*/ 80344 w 1305333"/>
                  <a:gd name="connsiteY12-290" fmla="*/ 1139323 h 1424419"/>
                  <a:gd name="connsiteX13-291" fmla="*/ 68397 w 1305333"/>
                  <a:gd name="connsiteY13-292" fmla="*/ 1130059 h 1424419"/>
                  <a:gd name="connsiteX14-293" fmla="*/ 667 w 1305333"/>
                  <a:gd name="connsiteY14-294" fmla="*/ 999105 h 1424419"/>
                  <a:gd name="connsiteX15-295" fmla="*/ 0 w 1305333"/>
                  <a:gd name="connsiteY15-296" fmla="*/ 972364 h 1424419"/>
                  <a:gd name="connsiteX16-297" fmla="*/ 2496 w 1305333"/>
                  <a:gd name="connsiteY16-298" fmla="*/ 463106 h 1424419"/>
                  <a:gd name="connsiteX17-299" fmla="*/ 2458 w 1305333"/>
                  <a:gd name="connsiteY17-300" fmla="*/ 429563 h 1424419"/>
                  <a:gd name="connsiteX18-301" fmla="*/ 75248 w 1305333"/>
                  <a:gd name="connsiteY18-302" fmla="*/ 303202 h 1424419"/>
                  <a:gd name="connsiteX19-303" fmla="*/ 103465 w 1305333"/>
                  <a:gd name="connsiteY19-304" fmla="*/ 288252 h 1424419"/>
                  <a:gd name="connsiteX20-305" fmla="*/ 541533 w 1305333"/>
                  <a:gd name="connsiteY20-306" fmla="*/ 38110 h 1424419"/>
                  <a:gd name="connsiteX21-307" fmla="*/ 653528 w 1305333"/>
                  <a:gd name="connsiteY21-308" fmla="*/ 0 h 1424419"/>
                  <a:gd name="connsiteX0-309" fmla="*/ 653528 w 1305333"/>
                  <a:gd name="connsiteY0-310" fmla="*/ 0 h 1424419"/>
                  <a:gd name="connsiteX1-311" fmla="*/ 757287 w 1305333"/>
                  <a:gd name="connsiteY1-312" fmla="*/ 32444 h 1424419"/>
                  <a:gd name="connsiteX2-313" fmla="*/ 1206876 w 1305333"/>
                  <a:gd name="connsiteY2-314" fmla="*/ 284945 h 1424419"/>
                  <a:gd name="connsiteX3-315" fmla="*/ 1233464 w 1305333"/>
                  <a:gd name="connsiteY3-316" fmla="*/ 306775 h 1424419"/>
                  <a:gd name="connsiteX4-317" fmla="*/ 1301712 w 1305333"/>
                  <a:gd name="connsiteY4-318" fmla="*/ 442384 h 1424419"/>
                  <a:gd name="connsiteX5-319" fmla="*/ 1303099 w 1305333"/>
                  <a:gd name="connsiteY5-320" fmla="*/ 495558 h 1424419"/>
                  <a:gd name="connsiteX6-321" fmla="*/ 1303099 w 1305333"/>
                  <a:gd name="connsiteY6-322" fmla="*/ 952393 h 1424419"/>
                  <a:gd name="connsiteX7-323" fmla="*/ 1305306 w 1305333"/>
                  <a:gd name="connsiteY7-324" fmla="*/ 990115 h 1424419"/>
                  <a:gd name="connsiteX8-325" fmla="*/ 1193590 w 1305333"/>
                  <a:gd name="connsiteY8-326" fmla="*/ 1159518 h 1424419"/>
                  <a:gd name="connsiteX9-327" fmla="*/ 1172881 w 1305333"/>
                  <a:gd name="connsiteY9-328" fmla="*/ 1179342 h 1424419"/>
                  <a:gd name="connsiteX10-329" fmla="*/ 792288 w 1305333"/>
                  <a:gd name="connsiteY10-330" fmla="*/ 1385653 h 1424419"/>
                  <a:gd name="connsiteX11-331" fmla="*/ 522686 w 1305333"/>
                  <a:gd name="connsiteY11-332" fmla="*/ 1384922 h 1424419"/>
                  <a:gd name="connsiteX12-333" fmla="*/ 80344 w 1305333"/>
                  <a:gd name="connsiteY12-334" fmla="*/ 1139323 h 1424419"/>
                  <a:gd name="connsiteX13-335" fmla="*/ 68397 w 1305333"/>
                  <a:gd name="connsiteY13-336" fmla="*/ 1130059 h 1424419"/>
                  <a:gd name="connsiteX14-337" fmla="*/ 667 w 1305333"/>
                  <a:gd name="connsiteY14-338" fmla="*/ 999105 h 1424419"/>
                  <a:gd name="connsiteX15-339" fmla="*/ 0 w 1305333"/>
                  <a:gd name="connsiteY15-340" fmla="*/ 972364 h 1424419"/>
                  <a:gd name="connsiteX16-341" fmla="*/ 2496 w 1305333"/>
                  <a:gd name="connsiteY16-342" fmla="*/ 463106 h 1424419"/>
                  <a:gd name="connsiteX17-343" fmla="*/ 2458 w 1305333"/>
                  <a:gd name="connsiteY17-344" fmla="*/ 429563 h 1424419"/>
                  <a:gd name="connsiteX18-345" fmla="*/ 75248 w 1305333"/>
                  <a:gd name="connsiteY18-346" fmla="*/ 303202 h 1424419"/>
                  <a:gd name="connsiteX19-347" fmla="*/ 103465 w 1305333"/>
                  <a:gd name="connsiteY19-348" fmla="*/ 288252 h 1424419"/>
                  <a:gd name="connsiteX20-349" fmla="*/ 541533 w 1305333"/>
                  <a:gd name="connsiteY20-350" fmla="*/ 38110 h 1424419"/>
                  <a:gd name="connsiteX21-351" fmla="*/ 653528 w 1305333"/>
                  <a:gd name="connsiteY21-352" fmla="*/ 0 h 1424419"/>
                  <a:gd name="connsiteX0-353" fmla="*/ 653528 w 1305333"/>
                  <a:gd name="connsiteY0-354" fmla="*/ 0 h 1424419"/>
                  <a:gd name="connsiteX1-355" fmla="*/ 757287 w 1305333"/>
                  <a:gd name="connsiteY1-356" fmla="*/ 32444 h 1424419"/>
                  <a:gd name="connsiteX2-357" fmla="*/ 1206876 w 1305333"/>
                  <a:gd name="connsiteY2-358" fmla="*/ 284945 h 1424419"/>
                  <a:gd name="connsiteX3-359" fmla="*/ 1233464 w 1305333"/>
                  <a:gd name="connsiteY3-360" fmla="*/ 306775 h 1424419"/>
                  <a:gd name="connsiteX4-361" fmla="*/ 1301712 w 1305333"/>
                  <a:gd name="connsiteY4-362" fmla="*/ 442384 h 1424419"/>
                  <a:gd name="connsiteX5-363" fmla="*/ 1303099 w 1305333"/>
                  <a:gd name="connsiteY5-364" fmla="*/ 495558 h 1424419"/>
                  <a:gd name="connsiteX6-365" fmla="*/ 1303099 w 1305333"/>
                  <a:gd name="connsiteY6-366" fmla="*/ 952393 h 1424419"/>
                  <a:gd name="connsiteX7-367" fmla="*/ 1305306 w 1305333"/>
                  <a:gd name="connsiteY7-368" fmla="*/ 990115 h 1424419"/>
                  <a:gd name="connsiteX8-369" fmla="*/ 1193590 w 1305333"/>
                  <a:gd name="connsiteY8-370" fmla="*/ 1159518 h 1424419"/>
                  <a:gd name="connsiteX9-371" fmla="*/ 1172881 w 1305333"/>
                  <a:gd name="connsiteY9-372" fmla="*/ 1179342 h 1424419"/>
                  <a:gd name="connsiteX10-373" fmla="*/ 792288 w 1305333"/>
                  <a:gd name="connsiteY10-374" fmla="*/ 1385653 h 1424419"/>
                  <a:gd name="connsiteX11-375" fmla="*/ 522686 w 1305333"/>
                  <a:gd name="connsiteY11-376" fmla="*/ 1384922 h 1424419"/>
                  <a:gd name="connsiteX12-377" fmla="*/ 80344 w 1305333"/>
                  <a:gd name="connsiteY12-378" fmla="*/ 1139323 h 1424419"/>
                  <a:gd name="connsiteX13-379" fmla="*/ 68397 w 1305333"/>
                  <a:gd name="connsiteY13-380" fmla="*/ 1130059 h 1424419"/>
                  <a:gd name="connsiteX14-381" fmla="*/ 667 w 1305333"/>
                  <a:gd name="connsiteY14-382" fmla="*/ 999105 h 1424419"/>
                  <a:gd name="connsiteX15-383" fmla="*/ 0 w 1305333"/>
                  <a:gd name="connsiteY15-384" fmla="*/ 972364 h 1424419"/>
                  <a:gd name="connsiteX16-385" fmla="*/ 2496 w 1305333"/>
                  <a:gd name="connsiteY16-386" fmla="*/ 463106 h 1424419"/>
                  <a:gd name="connsiteX17-387" fmla="*/ 2458 w 1305333"/>
                  <a:gd name="connsiteY17-388" fmla="*/ 429563 h 1424419"/>
                  <a:gd name="connsiteX18-389" fmla="*/ 75248 w 1305333"/>
                  <a:gd name="connsiteY18-390" fmla="*/ 303202 h 1424419"/>
                  <a:gd name="connsiteX19-391" fmla="*/ 106293 w 1305333"/>
                  <a:gd name="connsiteY19-392" fmla="*/ 282597 h 1424419"/>
                  <a:gd name="connsiteX20-393" fmla="*/ 541533 w 1305333"/>
                  <a:gd name="connsiteY20-394" fmla="*/ 38110 h 1424419"/>
                  <a:gd name="connsiteX21-395" fmla="*/ 653528 w 1305333"/>
                  <a:gd name="connsiteY21-396" fmla="*/ 0 h 1424419"/>
                  <a:gd name="connsiteX0-397" fmla="*/ 653528 w 1305333"/>
                  <a:gd name="connsiteY0-398" fmla="*/ 0 h 1424419"/>
                  <a:gd name="connsiteX1-399" fmla="*/ 757287 w 1305333"/>
                  <a:gd name="connsiteY1-400" fmla="*/ 32444 h 1424419"/>
                  <a:gd name="connsiteX2-401" fmla="*/ 1206876 w 1305333"/>
                  <a:gd name="connsiteY2-402" fmla="*/ 284945 h 1424419"/>
                  <a:gd name="connsiteX3-403" fmla="*/ 1237706 w 1305333"/>
                  <a:gd name="connsiteY3-404" fmla="*/ 306775 h 1424419"/>
                  <a:gd name="connsiteX4-405" fmla="*/ 1301712 w 1305333"/>
                  <a:gd name="connsiteY4-406" fmla="*/ 442384 h 1424419"/>
                  <a:gd name="connsiteX5-407" fmla="*/ 1303099 w 1305333"/>
                  <a:gd name="connsiteY5-408" fmla="*/ 495558 h 1424419"/>
                  <a:gd name="connsiteX6-409" fmla="*/ 1303099 w 1305333"/>
                  <a:gd name="connsiteY6-410" fmla="*/ 952393 h 1424419"/>
                  <a:gd name="connsiteX7-411" fmla="*/ 1305306 w 1305333"/>
                  <a:gd name="connsiteY7-412" fmla="*/ 990115 h 1424419"/>
                  <a:gd name="connsiteX8-413" fmla="*/ 1193590 w 1305333"/>
                  <a:gd name="connsiteY8-414" fmla="*/ 1159518 h 1424419"/>
                  <a:gd name="connsiteX9-415" fmla="*/ 1172881 w 1305333"/>
                  <a:gd name="connsiteY9-416" fmla="*/ 1179342 h 1424419"/>
                  <a:gd name="connsiteX10-417" fmla="*/ 792288 w 1305333"/>
                  <a:gd name="connsiteY10-418" fmla="*/ 1385653 h 1424419"/>
                  <a:gd name="connsiteX11-419" fmla="*/ 522686 w 1305333"/>
                  <a:gd name="connsiteY11-420" fmla="*/ 1384922 h 1424419"/>
                  <a:gd name="connsiteX12-421" fmla="*/ 80344 w 1305333"/>
                  <a:gd name="connsiteY12-422" fmla="*/ 1139323 h 1424419"/>
                  <a:gd name="connsiteX13-423" fmla="*/ 68397 w 1305333"/>
                  <a:gd name="connsiteY13-424" fmla="*/ 1130059 h 1424419"/>
                  <a:gd name="connsiteX14-425" fmla="*/ 667 w 1305333"/>
                  <a:gd name="connsiteY14-426" fmla="*/ 999105 h 1424419"/>
                  <a:gd name="connsiteX15-427" fmla="*/ 0 w 1305333"/>
                  <a:gd name="connsiteY15-428" fmla="*/ 972364 h 1424419"/>
                  <a:gd name="connsiteX16-429" fmla="*/ 2496 w 1305333"/>
                  <a:gd name="connsiteY16-430" fmla="*/ 463106 h 1424419"/>
                  <a:gd name="connsiteX17-431" fmla="*/ 2458 w 1305333"/>
                  <a:gd name="connsiteY17-432" fmla="*/ 429563 h 1424419"/>
                  <a:gd name="connsiteX18-433" fmla="*/ 75248 w 1305333"/>
                  <a:gd name="connsiteY18-434" fmla="*/ 303202 h 1424419"/>
                  <a:gd name="connsiteX19-435" fmla="*/ 106293 w 1305333"/>
                  <a:gd name="connsiteY19-436" fmla="*/ 282597 h 1424419"/>
                  <a:gd name="connsiteX20-437" fmla="*/ 541533 w 1305333"/>
                  <a:gd name="connsiteY20-438" fmla="*/ 38110 h 1424419"/>
                  <a:gd name="connsiteX21-439" fmla="*/ 653528 w 1305333"/>
                  <a:gd name="connsiteY21-440" fmla="*/ 0 h 1424419"/>
                  <a:gd name="connsiteX0-441" fmla="*/ 653528 w 1305333"/>
                  <a:gd name="connsiteY0-442" fmla="*/ 0 h 1424419"/>
                  <a:gd name="connsiteX1-443" fmla="*/ 757287 w 1305333"/>
                  <a:gd name="connsiteY1-444" fmla="*/ 32444 h 1424419"/>
                  <a:gd name="connsiteX2-445" fmla="*/ 1206876 w 1305333"/>
                  <a:gd name="connsiteY2-446" fmla="*/ 284945 h 1424419"/>
                  <a:gd name="connsiteX3-447" fmla="*/ 1237706 w 1305333"/>
                  <a:gd name="connsiteY3-448" fmla="*/ 306775 h 1424419"/>
                  <a:gd name="connsiteX4-449" fmla="*/ 1301712 w 1305333"/>
                  <a:gd name="connsiteY4-450" fmla="*/ 442384 h 1424419"/>
                  <a:gd name="connsiteX5-451" fmla="*/ 1303099 w 1305333"/>
                  <a:gd name="connsiteY5-452" fmla="*/ 495558 h 1424419"/>
                  <a:gd name="connsiteX6-453" fmla="*/ 1303099 w 1305333"/>
                  <a:gd name="connsiteY6-454" fmla="*/ 952393 h 1424419"/>
                  <a:gd name="connsiteX7-455" fmla="*/ 1305306 w 1305333"/>
                  <a:gd name="connsiteY7-456" fmla="*/ 990115 h 1424419"/>
                  <a:gd name="connsiteX8-457" fmla="*/ 1211970 w 1305333"/>
                  <a:gd name="connsiteY8-458" fmla="*/ 1149621 h 1424419"/>
                  <a:gd name="connsiteX9-459" fmla="*/ 1172881 w 1305333"/>
                  <a:gd name="connsiteY9-460" fmla="*/ 1179342 h 1424419"/>
                  <a:gd name="connsiteX10-461" fmla="*/ 792288 w 1305333"/>
                  <a:gd name="connsiteY10-462" fmla="*/ 1385653 h 1424419"/>
                  <a:gd name="connsiteX11-463" fmla="*/ 522686 w 1305333"/>
                  <a:gd name="connsiteY11-464" fmla="*/ 1384922 h 1424419"/>
                  <a:gd name="connsiteX12-465" fmla="*/ 80344 w 1305333"/>
                  <a:gd name="connsiteY12-466" fmla="*/ 1139323 h 1424419"/>
                  <a:gd name="connsiteX13-467" fmla="*/ 68397 w 1305333"/>
                  <a:gd name="connsiteY13-468" fmla="*/ 1130059 h 1424419"/>
                  <a:gd name="connsiteX14-469" fmla="*/ 667 w 1305333"/>
                  <a:gd name="connsiteY14-470" fmla="*/ 999105 h 1424419"/>
                  <a:gd name="connsiteX15-471" fmla="*/ 0 w 1305333"/>
                  <a:gd name="connsiteY15-472" fmla="*/ 972364 h 1424419"/>
                  <a:gd name="connsiteX16-473" fmla="*/ 2496 w 1305333"/>
                  <a:gd name="connsiteY16-474" fmla="*/ 463106 h 1424419"/>
                  <a:gd name="connsiteX17-475" fmla="*/ 2458 w 1305333"/>
                  <a:gd name="connsiteY17-476" fmla="*/ 429563 h 1424419"/>
                  <a:gd name="connsiteX18-477" fmla="*/ 75248 w 1305333"/>
                  <a:gd name="connsiteY18-478" fmla="*/ 303202 h 1424419"/>
                  <a:gd name="connsiteX19-479" fmla="*/ 106293 w 1305333"/>
                  <a:gd name="connsiteY19-480" fmla="*/ 282597 h 1424419"/>
                  <a:gd name="connsiteX20-481" fmla="*/ 541533 w 1305333"/>
                  <a:gd name="connsiteY20-482" fmla="*/ 38110 h 1424419"/>
                  <a:gd name="connsiteX21-483" fmla="*/ 653528 w 1305333"/>
                  <a:gd name="connsiteY21-484" fmla="*/ 0 h 1424419"/>
                  <a:gd name="connsiteX0-485" fmla="*/ 653528 w 1305333"/>
                  <a:gd name="connsiteY0-486" fmla="*/ 0 h 1424419"/>
                  <a:gd name="connsiteX1-487" fmla="*/ 757287 w 1305333"/>
                  <a:gd name="connsiteY1-488" fmla="*/ 32444 h 1424419"/>
                  <a:gd name="connsiteX2-489" fmla="*/ 1206876 w 1305333"/>
                  <a:gd name="connsiteY2-490" fmla="*/ 284945 h 1424419"/>
                  <a:gd name="connsiteX3-491" fmla="*/ 1237706 w 1305333"/>
                  <a:gd name="connsiteY3-492" fmla="*/ 306775 h 1424419"/>
                  <a:gd name="connsiteX4-493" fmla="*/ 1301712 w 1305333"/>
                  <a:gd name="connsiteY4-494" fmla="*/ 442384 h 1424419"/>
                  <a:gd name="connsiteX5-495" fmla="*/ 1303099 w 1305333"/>
                  <a:gd name="connsiteY5-496" fmla="*/ 495558 h 1424419"/>
                  <a:gd name="connsiteX6-497" fmla="*/ 1303099 w 1305333"/>
                  <a:gd name="connsiteY6-498" fmla="*/ 952393 h 1424419"/>
                  <a:gd name="connsiteX7-499" fmla="*/ 1305306 w 1305333"/>
                  <a:gd name="connsiteY7-500" fmla="*/ 990115 h 1424419"/>
                  <a:gd name="connsiteX8-501" fmla="*/ 1236006 w 1305333"/>
                  <a:gd name="connsiteY8-502" fmla="*/ 1160932 h 1424419"/>
                  <a:gd name="connsiteX9-503" fmla="*/ 1172881 w 1305333"/>
                  <a:gd name="connsiteY9-504" fmla="*/ 1179342 h 1424419"/>
                  <a:gd name="connsiteX10-505" fmla="*/ 792288 w 1305333"/>
                  <a:gd name="connsiteY10-506" fmla="*/ 1385653 h 1424419"/>
                  <a:gd name="connsiteX11-507" fmla="*/ 522686 w 1305333"/>
                  <a:gd name="connsiteY11-508" fmla="*/ 1384922 h 1424419"/>
                  <a:gd name="connsiteX12-509" fmla="*/ 80344 w 1305333"/>
                  <a:gd name="connsiteY12-510" fmla="*/ 1139323 h 1424419"/>
                  <a:gd name="connsiteX13-511" fmla="*/ 68397 w 1305333"/>
                  <a:gd name="connsiteY13-512" fmla="*/ 1130059 h 1424419"/>
                  <a:gd name="connsiteX14-513" fmla="*/ 667 w 1305333"/>
                  <a:gd name="connsiteY14-514" fmla="*/ 999105 h 1424419"/>
                  <a:gd name="connsiteX15-515" fmla="*/ 0 w 1305333"/>
                  <a:gd name="connsiteY15-516" fmla="*/ 972364 h 1424419"/>
                  <a:gd name="connsiteX16-517" fmla="*/ 2496 w 1305333"/>
                  <a:gd name="connsiteY16-518" fmla="*/ 463106 h 1424419"/>
                  <a:gd name="connsiteX17-519" fmla="*/ 2458 w 1305333"/>
                  <a:gd name="connsiteY17-520" fmla="*/ 429563 h 1424419"/>
                  <a:gd name="connsiteX18-521" fmla="*/ 75248 w 1305333"/>
                  <a:gd name="connsiteY18-522" fmla="*/ 303202 h 1424419"/>
                  <a:gd name="connsiteX19-523" fmla="*/ 106293 w 1305333"/>
                  <a:gd name="connsiteY19-524" fmla="*/ 282597 h 1424419"/>
                  <a:gd name="connsiteX20-525" fmla="*/ 541533 w 1305333"/>
                  <a:gd name="connsiteY20-526" fmla="*/ 38110 h 1424419"/>
                  <a:gd name="connsiteX21-527" fmla="*/ 653528 w 1305333"/>
                  <a:gd name="connsiteY21-528" fmla="*/ 0 h 1424419"/>
                  <a:gd name="connsiteX0-529" fmla="*/ 653528 w 1313169"/>
                  <a:gd name="connsiteY0-530" fmla="*/ 0 h 1424419"/>
                  <a:gd name="connsiteX1-531" fmla="*/ 757287 w 1313169"/>
                  <a:gd name="connsiteY1-532" fmla="*/ 32444 h 1424419"/>
                  <a:gd name="connsiteX2-533" fmla="*/ 1206876 w 1313169"/>
                  <a:gd name="connsiteY2-534" fmla="*/ 284945 h 1424419"/>
                  <a:gd name="connsiteX3-535" fmla="*/ 1237706 w 1313169"/>
                  <a:gd name="connsiteY3-536" fmla="*/ 306775 h 1424419"/>
                  <a:gd name="connsiteX4-537" fmla="*/ 1301712 w 1313169"/>
                  <a:gd name="connsiteY4-538" fmla="*/ 442384 h 1424419"/>
                  <a:gd name="connsiteX5-539" fmla="*/ 1303099 w 1313169"/>
                  <a:gd name="connsiteY5-540" fmla="*/ 495558 h 1424419"/>
                  <a:gd name="connsiteX6-541" fmla="*/ 1303099 w 1313169"/>
                  <a:gd name="connsiteY6-542" fmla="*/ 952393 h 1424419"/>
                  <a:gd name="connsiteX7-543" fmla="*/ 1305306 w 1313169"/>
                  <a:gd name="connsiteY7-544" fmla="*/ 990115 h 1424419"/>
                  <a:gd name="connsiteX8-545" fmla="*/ 1271352 w 1313169"/>
                  <a:gd name="connsiteY8-546" fmla="*/ 1142552 h 1424419"/>
                  <a:gd name="connsiteX9-547" fmla="*/ 1172881 w 1313169"/>
                  <a:gd name="connsiteY9-548" fmla="*/ 1179342 h 1424419"/>
                  <a:gd name="connsiteX10-549" fmla="*/ 792288 w 1313169"/>
                  <a:gd name="connsiteY10-550" fmla="*/ 1385653 h 1424419"/>
                  <a:gd name="connsiteX11-551" fmla="*/ 522686 w 1313169"/>
                  <a:gd name="connsiteY11-552" fmla="*/ 1384922 h 1424419"/>
                  <a:gd name="connsiteX12-553" fmla="*/ 80344 w 1313169"/>
                  <a:gd name="connsiteY12-554" fmla="*/ 1139323 h 1424419"/>
                  <a:gd name="connsiteX13-555" fmla="*/ 68397 w 1313169"/>
                  <a:gd name="connsiteY13-556" fmla="*/ 1130059 h 1424419"/>
                  <a:gd name="connsiteX14-557" fmla="*/ 667 w 1313169"/>
                  <a:gd name="connsiteY14-558" fmla="*/ 999105 h 1424419"/>
                  <a:gd name="connsiteX15-559" fmla="*/ 0 w 1313169"/>
                  <a:gd name="connsiteY15-560" fmla="*/ 972364 h 1424419"/>
                  <a:gd name="connsiteX16-561" fmla="*/ 2496 w 1313169"/>
                  <a:gd name="connsiteY16-562" fmla="*/ 463106 h 1424419"/>
                  <a:gd name="connsiteX17-563" fmla="*/ 2458 w 1313169"/>
                  <a:gd name="connsiteY17-564" fmla="*/ 429563 h 1424419"/>
                  <a:gd name="connsiteX18-565" fmla="*/ 75248 w 1313169"/>
                  <a:gd name="connsiteY18-566" fmla="*/ 303202 h 1424419"/>
                  <a:gd name="connsiteX19-567" fmla="*/ 106293 w 1313169"/>
                  <a:gd name="connsiteY19-568" fmla="*/ 282597 h 1424419"/>
                  <a:gd name="connsiteX20-569" fmla="*/ 541533 w 1313169"/>
                  <a:gd name="connsiteY20-570" fmla="*/ 38110 h 1424419"/>
                  <a:gd name="connsiteX21-571" fmla="*/ 653528 w 1313169"/>
                  <a:gd name="connsiteY21-572" fmla="*/ 0 h 1424419"/>
                  <a:gd name="connsiteX0-573" fmla="*/ 653528 w 1306267"/>
                  <a:gd name="connsiteY0-574" fmla="*/ 0 h 1424419"/>
                  <a:gd name="connsiteX1-575" fmla="*/ 757287 w 1306267"/>
                  <a:gd name="connsiteY1-576" fmla="*/ 32444 h 1424419"/>
                  <a:gd name="connsiteX2-577" fmla="*/ 1206876 w 1306267"/>
                  <a:gd name="connsiteY2-578" fmla="*/ 284945 h 1424419"/>
                  <a:gd name="connsiteX3-579" fmla="*/ 1237706 w 1306267"/>
                  <a:gd name="connsiteY3-580" fmla="*/ 306775 h 1424419"/>
                  <a:gd name="connsiteX4-581" fmla="*/ 1301712 w 1306267"/>
                  <a:gd name="connsiteY4-582" fmla="*/ 442384 h 1424419"/>
                  <a:gd name="connsiteX5-583" fmla="*/ 1303099 w 1306267"/>
                  <a:gd name="connsiteY5-584" fmla="*/ 495558 h 1424419"/>
                  <a:gd name="connsiteX6-585" fmla="*/ 1303099 w 1306267"/>
                  <a:gd name="connsiteY6-586" fmla="*/ 952393 h 1424419"/>
                  <a:gd name="connsiteX7-587" fmla="*/ 1305306 w 1306267"/>
                  <a:gd name="connsiteY7-588" fmla="*/ 990115 h 1424419"/>
                  <a:gd name="connsiteX8-589" fmla="*/ 1255800 w 1306267"/>
                  <a:gd name="connsiteY8-590" fmla="*/ 1142552 h 1424419"/>
                  <a:gd name="connsiteX9-591" fmla="*/ 1172881 w 1306267"/>
                  <a:gd name="connsiteY9-592" fmla="*/ 1179342 h 1424419"/>
                  <a:gd name="connsiteX10-593" fmla="*/ 792288 w 1306267"/>
                  <a:gd name="connsiteY10-594" fmla="*/ 1385653 h 1424419"/>
                  <a:gd name="connsiteX11-595" fmla="*/ 522686 w 1306267"/>
                  <a:gd name="connsiteY11-596" fmla="*/ 1384922 h 1424419"/>
                  <a:gd name="connsiteX12-597" fmla="*/ 80344 w 1306267"/>
                  <a:gd name="connsiteY12-598" fmla="*/ 1139323 h 1424419"/>
                  <a:gd name="connsiteX13-599" fmla="*/ 68397 w 1306267"/>
                  <a:gd name="connsiteY13-600" fmla="*/ 1130059 h 1424419"/>
                  <a:gd name="connsiteX14-601" fmla="*/ 667 w 1306267"/>
                  <a:gd name="connsiteY14-602" fmla="*/ 999105 h 1424419"/>
                  <a:gd name="connsiteX15-603" fmla="*/ 0 w 1306267"/>
                  <a:gd name="connsiteY15-604" fmla="*/ 972364 h 1424419"/>
                  <a:gd name="connsiteX16-605" fmla="*/ 2496 w 1306267"/>
                  <a:gd name="connsiteY16-606" fmla="*/ 463106 h 1424419"/>
                  <a:gd name="connsiteX17-607" fmla="*/ 2458 w 1306267"/>
                  <a:gd name="connsiteY17-608" fmla="*/ 429563 h 1424419"/>
                  <a:gd name="connsiteX18-609" fmla="*/ 75248 w 1306267"/>
                  <a:gd name="connsiteY18-610" fmla="*/ 303202 h 1424419"/>
                  <a:gd name="connsiteX19-611" fmla="*/ 106293 w 1306267"/>
                  <a:gd name="connsiteY19-612" fmla="*/ 282597 h 1424419"/>
                  <a:gd name="connsiteX20-613" fmla="*/ 541533 w 1306267"/>
                  <a:gd name="connsiteY20-614" fmla="*/ 38110 h 1424419"/>
                  <a:gd name="connsiteX21-615" fmla="*/ 653528 w 1306267"/>
                  <a:gd name="connsiteY21-616" fmla="*/ 0 h 1424419"/>
                  <a:gd name="connsiteX0-617" fmla="*/ 653528 w 1306267"/>
                  <a:gd name="connsiteY0-618" fmla="*/ 0 h 1424419"/>
                  <a:gd name="connsiteX1-619" fmla="*/ 757287 w 1306267"/>
                  <a:gd name="connsiteY1-620" fmla="*/ 32444 h 1424419"/>
                  <a:gd name="connsiteX2-621" fmla="*/ 1206876 w 1306267"/>
                  <a:gd name="connsiteY2-622" fmla="*/ 284945 h 1424419"/>
                  <a:gd name="connsiteX3-623" fmla="*/ 1237706 w 1306267"/>
                  <a:gd name="connsiteY3-624" fmla="*/ 306775 h 1424419"/>
                  <a:gd name="connsiteX4-625" fmla="*/ 1301712 w 1306267"/>
                  <a:gd name="connsiteY4-626" fmla="*/ 442384 h 1424419"/>
                  <a:gd name="connsiteX5-627" fmla="*/ 1303099 w 1306267"/>
                  <a:gd name="connsiteY5-628" fmla="*/ 495558 h 1424419"/>
                  <a:gd name="connsiteX6-629" fmla="*/ 1303099 w 1306267"/>
                  <a:gd name="connsiteY6-630" fmla="*/ 952393 h 1424419"/>
                  <a:gd name="connsiteX7-631" fmla="*/ 1305306 w 1306267"/>
                  <a:gd name="connsiteY7-632" fmla="*/ 990115 h 1424419"/>
                  <a:gd name="connsiteX8-633" fmla="*/ 1255800 w 1306267"/>
                  <a:gd name="connsiteY8-634" fmla="*/ 1142552 h 1424419"/>
                  <a:gd name="connsiteX9-635" fmla="*/ 1172881 w 1306267"/>
                  <a:gd name="connsiteY9-636" fmla="*/ 1179342 h 1424419"/>
                  <a:gd name="connsiteX10-637" fmla="*/ 792288 w 1306267"/>
                  <a:gd name="connsiteY10-638" fmla="*/ 1385653 h 1424419"/>
                  <a:gd name="connsiteX11-639" fmla="*/ 522686 w 1306267"/>
                  <a:gd name="connsiteY11-640" fmla="*/ 1384922 h 1424419"/>
                  <a:gd name="connsiteX12-641" fmla="*/ 80344 w 1306267"/>
                  <a:gd name="connsiteY12-642" fmla="*/ 1139323 h 1424419"/>
                  <a:gd name="connsiteX13-643" fmla="*/ 61328 w 1306267"/>
                  <a:gd name="connsiteY13-644" fmla="*/ 1127231 h 1424419"/>
                  <a:gd name="connsiteX14-645" fmla="*/ 667 w 1306267"/>
                  <a:gd name="connsiteY14-646" fmla="*/ 999105 h 1424419"/>
                  <a:gd name="connsiteX15-647" fmla="*/ 0 w 1306267"/>
                  <a:gd name="connsiteY15-648" fmla="*/ 972364 h 1424419"/>
                  <a:gd name="connsiteX16-649" fmla="*/ 2496 w 1306267"/>
                  <a:gd name="connsiteY16-650" fmla="*/ 463106 h 1424419"/>
                  <a:gd name="connsiteX17-651" fmla="*/ 2458 w 1306267"/>
                  <a:gd name="connsiteY17-652" fmla="*/ 429563 h 1424419"/>
                  <a:gd name="connsiteX18-653" fmla="*/ 75248 w 1306267"/>
                  <a:gd name="connsiteY18-654" fmla="*/ 303202 h 1424419"/>
                  <a:gd name="connsiteX19-655" fmla="*/ 106293 w 1306267"/>
                  <a:gd name="connsiteY19-656" fmla="*/ 282597 h 1424419"/>
                  <a:gd name="connsiteX20-657" fmla="*/ 541533 w 1306267"/>
                  <a:gd name="connsiteY20-658" fmla="*/ 38110 h 1424419"/>
                  <a:gd name="connsiteX21-659" fmla="*/ 653528 w 1306267"/>
                  <a:gd name="connsiteY21-660" fmla="*/ 0 h 1424419"/>
                  <a:gd name="connsiteX0-661" fmla="*/ 653528 w 1306267"/>
                  <a:gd name="connsiteY0-662" fmla="*/ 0 h 1424419"/>
                  <a:gd name="connsiteX1-663" fmla="*/ 757287 w 1306267"/>
                  <a:gd name="connsiteY1-664" fmla="*/ 32444 h 1424419"/>
                  <a:gd name="connsiteX2-665" fmla="*/ 1206876 w 1306267"/>
                  <a:gd name="connsiteY2-666" fmla="*/ 284945 h 1424419"/>
                  <a:gd name="connsiteX3-667" fmla="*/ 1237706 w 1306267"/>
                  <a:gd name="connsiteY3-668" fmla="*/ 306775 h 1424419"/>
                  <a:gd name="connsiteX4-669" fmla="*/ 1301712 w 1306267"/>
                  <a:gd name="connsiteY4-670" fmla="*/ 442384 h 1424419"/>
                  <a:gd name="connsiteX5-671" fmla="*/ 1303099 w 1306267"/>
                  <a:gd name="connsiteY5-672" fmla="*/ 495558 h 1424419"/>
                  <a:gd name="connsiteX6-673" fmla="*/ 1303099 w 1306267"/>
                  <a:gd name="connsiteY6-674" fmla="*/ 952393 h 1424419"/>
                  <a:gd name="connsiteX7-675" fmla="*/ 1305306 w 1306267"/>
                  <a:gd name="connsiteY7-676" fmla="*/ 990115 h 1424419"/>
                  <a:gd name="connsiteX8-677" fmla="*/ 1255800 w 1306267"/>
                  <a:gd name="connsiteY8-678" fmla="*/ 1142552 h 1424419"/>
                  <a:gd name="connsiteX9-679" fmla="*/ 1172881 w 1306267"/>
                  <a:gd name="connsiteY9-680" fmla="*/ 1179342 h 1424419"/>
                  <a:gd name="connsiteX10-681" fmla="*/ 792288 w 1306267"/>
                  <a:gd name="connsiteY10-682" fmla="*/ 1385653 h 1424419"/>
                  <a:gd name="connsiteX11-683" fmla="*/ 522686 w 1306267"/>
                  <a:gd name="connsiteY11-684" fmla="*/ 1384922 h 1424419"/>
                  <a:gd name="connsiteX12-685" fmla="*/ 80344 w 1306267"/>
                  <a:gd name="connsiteY12-686" fmla="*/ 1139323 h 1424419"/>
                  <a:gd name="connsiteX13-687" fmla="*/ 61328 w 1306267"/>
                  <a:gd name="connsiteY13-688" fmla="*/ 1127231 h 1424419"/>
                  <a:gd name="connsiteX14-689" fmla="*/ 667 w 1306267"/>
                  <a:gd name="connsiteY14-690" fmla="*/ 999105 h 1424419"/>
                  <a:gd name="connsiteX15-691" fmla="*/ 0 w 1306267"/>
                  <a:gd name="connsiteY15-692" fmla="*/ 972364 h 1424419"/>
                  <a:gd name="connsiteX16-693" fmla="*/ 2496 w 1306267"/>
                  <a:gd name="connsiteY16-694" fmla="*/ 463106 h 1424419"/>
                  <a:gd name="connsiteX17-695" fmla="*/ 2458 w 1306267"/>
                  <a:gd name="connsiteY17-696" fmla="*/ 429563 h 1424419"/>
                  <a:gd name="connsiteX18-697" fmla="*/ 75248 w 1306267"/>
                  <a:gd name="connsiteY18-698" fmla="*/ 303202 h 1424419"/>
                  <a:gd name="connsiteX19-699" fmla="*/ 106293 w 1306267"/>
                  <a:gd name="connsiteY19-700" fmla="*/ 282597 h 1424419"/>
                  <a:gd name="connsiteX20-701" fmla="*/ 541533 w 1306267"/>
                  <a:gd name="connsiteY20-702" fmla="*/ 38110 h 1424419"/>
                  <a:gd name="connsiteX21-703" fmla="*/ 653528 w 1306267"/>
                  <a:gd name="connsiteY21-704" fmla="*/ 0 h 1424419"/>
                  <a:gd name="connsiteX0-705" fmla="*/ 653528 w 1306267"/>
                  <a:gd name="connsiteY0-706" fmla="*/ 0 h 1424419"/>
                  <a:gd name="connsiteX1-707" fmla="*/ 757287 w 1306267"/>
                  <a:gd name="connsiteY1-708" fmla="*/ 32444 h 1424419"/>
                  <a:gd name="connsiteX2-709" fmla="*/ 1206876 w 1306267"/>
                  <a:gd name="connsiteY2-710" fmla="*/ 284945 h 1424419"/>
                  <a:gd name="connsiteX3-711" fmla="*/ 1237706 w 1306267"/>
                  <a:gd name="connsiteY3-712" fmla="*/ 306775 h 1424419"/>
                  <a:gd name="connsiteX4-713" fmla="*/ 1301712 w 1306267"/>
                  <a:gd name="connsiteY4-714" fmla="*/ 442384 h 1424419"/>
                  <a:gd name="connsiteX5-715" fmla="*/ 1303099 w 1306267"/>
                  <a:gd name="connsiteY5-716" fmla="*/ 495558 h 1424419"/>
                  <a:gd name="connsiteX6-717" fmla="*/ 1303099 w 1306267"/>
                  <a:gd name="connsiteY6-718" fmla="*/ 952393 h 1424419"/>
                  <a:gd name="connsiteX7-719" fmla="*/ 1305306 w 1306267"/>
                  <a:gd name="connsiteY7-720" fmla="*/ 990115 h 1424419"/>
                  <a:gd name="connsiteX8-721" fmla="*/ 1255800 w 1306267"/>
                  <a:gd name="connsiteY8-722" fmla="*/ 1142552 h 1424419"/>
                  <a:gd name="connsiteX9-723" fmla="*/ 1172881 w 1306267"/>
                  <a:gd name="connsiteY9-724" fmla="*/ 1179342 h 1424419"/>
                  <a:gd name="connsiteX10-725" fmla="*/ 792288 w 1306267"/>
                  <a:gd name="connsiteY10-726" fmla="*/ 1385653 h 1424419"/>
                  <a:gd name="connsiteX11-727" fmla="*/ 522686 w 1306267"/>
                  <a:gd name="connsiteY11-728" fmla="*/ 1384922 h 1424419"/>
                  <a:gd name="connsiteX12-729" fmla="*/ 90241 w 1306267"/>
                  <a:gd name="connsiteY12-730" fmla="*/ 1150634 h 1424419"/>
                  <a:gd name="connsiteX13-731" fmla="*/ 61328 w 1306267"/>
                  <a:gd name="connsiteY13-732" fmla="*/ 1127231 h 1424419"/>
                  <a:gd name="connsiteX14-733" fmla="*/ 667 w 1306267"/>
                  <a:gd name="connsiteY14-734" fmla="*/ 999105 h 1424419"/>
                  <a:gd name="connsiteX15-735" fmla="*/ 0 w 1306267"/>
                  <a:gd name="connsiteY15-736" fmla="*/ 972364 h 1424419"/>
                  <a:gd name="connsiteX16-737" fmla="*/ 2496 w 1306267"/>
                  <a:gd name="connsiteY16-738" fmla="*/ 463106 h 1424419"/>
                  <a:gd name="connsiteX17-739" fmla="*/ 2458 w 1306267"/>
                  <a:gd name="connsiteY17-740" fmla="*/ 429563 h 1424419"/>
                  <a:gd name="connsiteX18-741" fmla="*/ 75248 w 1306267"/>
                  <a:gd name="connsiteY18-742" fmla="*/ 303202 h 1424419"/>
                  <a:gd name="connsiteX19-743" fmla="*/ 106293 w 1306267"/>
                  <a:gd name="connsiteY19-744" fmla="*/ 282597 h 1424419"/>
                  <a:gd name="connsiteX20-745" fmla="*/ 541533 w 1306267"/>
                  <a:gd name="connsiteY20-746" fmla="*/ 38110 h 1424419"/>
                  <a:gd name="connsiteX21-747" fmla="*/ 653528 w 1306267"/>
                  <a:gd name="connsiteY21-748" fmla="*/ 0 h 1424419"/>
                  <a:gd name="connsiteX0-749" fmla="*/ 653528 w 1306267"/>
                  <a:gd name="connsiteY0-750" fmla="*/ 0 h 1424419"/>
                  <a:gd name="connsiteX1-751" fmla="*/ 757287 w 1306267"/>
                  <a:gd name="connsiteY1-752" fmla="*/ 32444 h 1424419"/>
                  <a:gd name="connsiteX2-753" fmla="*/ 1206876 w 1306267"/>
                  <a:gd name="connsiteY2-754" fmla="*/ 284945 h 1424419"/>
                  <a:gd name="connsiteX3-755" fmla="*/ 1237706 w 1306267"/>
                  <a:gd name="connsiteY3-756" fmla="*/ 306775 h 1424419"/>
                  <a:gd name="connsiteX4-757" fmla="*/ 1301712 w 1306267"/>
                  <a:gd name="connsiteY4-758" fmla="*/ 442384 h 1424419"/>
                  <a:gd name="connsiteX5-759" fmla="*/ 1303099 w 1306267"/>
                  <a:gd name="connsiteY5-760" fmla="*/ 495558 h 1424419"/>
                  <a:gd name="connsiteX6-761" fmla="*/ 1303099 w 1306267"/>
                  <a:gd name="connsiteY6-762" fmla="*/ 952393 h 1424419"/>
                  <a:gd name="connsiteX7-763" fmla="*/ 1305306 w 1306267"/>
                  <a:gd name="connsiteY7-764" fmla="*/ 990115 h 1424419"/>
                  <a:gd name="connsiteX8-765" fmla="*/ 1255800 w 1306267"/>
                  <a:gd name="connsiteY8-766" fmla="*/ 1142552 h 1424419"/>
                  <a:gd name="connsiteX9-767" fmla="*/ 1172881 w 1306267"/>
                  <a:gd name="connsiteY9-768" fmla="*/ 1179342 h 1424419"/>
                  <a:gd name="connsiteX10-769" fmla="*/ 792288 w 1306267"/>
                  <a:gd name="connsiteY10-770" fmla="*/ 1385653 h 1424419"/>
                  <a:gd name="connsiteX11-771" fmla="*/ 522686 w 1306267"/>
                  <a:gd name="connsiteY11-772" fmla="*/ 1384922 h 1424419"/>
                  <a:gd name="connsiteX12-773" fmla="*/ 90241 w 1306267"/>
                  <a:gd name="connsiteY12-774" fmla="*/ 1150634 h 1424419"/>
                  <a:gd name="connsiteX13-775" fmla="*/ 61328 w 1306267"/>
                  <a:gd name="connsiteY13-776" fmla="*/ 1127231 h 1424419"/>
                  <a:gd name="connsiteX14-777" fmla="*/ 667 w 1306267"/>
                  <a:gd name="connsiteY14-778" fmla="*/ 999105 h 1424419"/>
                  <a:gd name="connsiteX15-779" fmla="*/ 0 w 1306267"/>
                  <a:gd name="connsiteY15-780" fmla="*/ 972364 h 1424419"/>
                  <a:gd name="connsiteX16-781" fmla="*/ 2496 w 1306267"/>
                  <a:gd name="connsiteY16-782" fmla="*/ 463106 h 1424419"/>
                  <a:gd name="connsiteX17-783" fmla="*/ 2458 w 1306267"/>
                  <a:gd name="connsiteY17-784" fmla="*/ 429563 h 1424419"/>
                  <a:gd name="connsiteX18-785" fmla="*/ 75248 w 1306267"/>
                  <a:gd name="connsiteY18-786" fmla="*/ 303202 h 1424419"/>
                  <a:gd name="connsiteX19-787" fmla="*/ 106293 w 1306267"/>
                  <a:gd name="connsiteY19-788" fmla="*/ 282597 h 1424419"/>
                  <a:gd name="connsiteX20-789" fmla="*/ 541533 w 1306267"/>
                  <a:gd name="connsiteY20-790" fmla="*/ 38110 h 1424419"/>
                  <a:gd name="connsiteX21-791" fmla="*/ 653528 w 1306267"/>
                  <a:gd name="connsiteY21-792" fmla="*/ 0 h 1424419"/>
                  <a:gd name="connsiteX0-793" fmla="*/ 653528 w 1306267"/>
                  <a:gd name="connsiteY0-794" fmla="*/ 0 h 1424419"/>
                  <a:gd name="connsiteX1-795" fmla="*/ 757287 w 1306267"/>
                  <a:gd name="connsiteY1-796" fmla="*/ 32444 h 1424419"/>
                  <a:gd name="connsiteX2-797" fmla="*/ 1206876 w 1306267"/>
                  <a:gd name="connsiteY2-798" fmla="*/ 284945 h 1424419"/>
                  <a:gd name="connsiteX3-799" fmla="*/ 1237706 w 1306267"/>
                  <a:gd name="connsiteY3-800" fmla="*/ 306775 h 1424419"/>
                  <a:gd name="connsiteX4-801" fmla="*/ 1301712 w 1306267"/>
                  <a:gd name="connsiteY4-802" fmla="*/ 442384 h 1424419"/>
                  <a:gd name="connsiteX5-803" fmla="*/ 1303099 w 1306267"/>
                  <a:gd name="connsiteY5-804" fmla="*/ 495558 h 1424419"/>
                  <a:gd name="connsiteX6-805" fmla="*/ 1303099 w 1306267"/>
                  <a:gd name="connsiteY6-806" fmla="*/ 952393 h 1424419"/>
                  <a:gd name="connsiteX7-807" fmla="*/ 1305306 w 1306267"/>
                  <a:gd name="connsiteY7-808" fmla="*/ 990115 h 1424419"/>
                  <a:gd name="connsiteX8-809" fmla="*/ 1255800 w 1306267"/>
                  <a:gd name="connsiteY8-810" fmla="*/ 1142552 h 1424419"/>
                  <a:gd name="connsiteX9-811" fmla="*/ 1172881 w 1306267"/>
                  <a:gd name="connsiteY9-812" fmla="*/ 1179342 h 1424419"/>
                  <a:gd name="connsiteX10-813" fmla="*/ 792288 w 1306267"/>
                  <a:gd name="connsiteY10-814" fmla="*/ 1385653 h 1424419"/>
                  <a:gd name="connsiteX11-815" fmla="*/ 522686 w 1306267"/>
                  <a:gd name="connsiteY11-816" fmla="*/ 1384922 h 1424419"/>
                  <a:gd name="connsiteX12-817" fmla="*/ 90241 w 1306267"/>
                  <a:gd name="connsiteY12-818" fmla="*/ 1150634 h 1424419"/>
                  <a:gd name="connsiteX13-819" fmla="*/ 61328 w 1306267"/>
                  <a:gd name="connsiteY13-820" fmla="*/ 1127231 h 1424419"/>
                  <a:gd name="connsiteX14-821" fmla="*/ 667 w 1306267"/>
                  <a:gd name="connsiteY14-822" fmla="*/ 999105 h 1424419"/>
                  <a:gd name="connsiteX15-823" fmla="*/ 0 w 1306267"/>
                  <a:gd name="connsiteY15-824" fmla="*/ 972364 h 1424419"/>
                  <a:gd name="connsiteX16-825" fmla="*/ 2496 w 1306267"/>
                  <a:gd name="connsiteY16-826" fmla="*/ 463106 h 1424419"/>
                  <a:gd name="connsiteX17-827" fmla="*/ 2458 w 1306267"/>
                  <a:gd name="connsiteY17-828" fmla="*/ 429563 h 1424419"/>
                  <a:gd name="connsiteX18-829" fmla="*/ 75248 w 1306267"/>
                  <a:gd name="connsiteY18-830" fmla="*/ 303202 h 1424419"/>
                  <a:gd name="connsiteX19-831" fmla="*/ 106293 w 1306267"/>
                  <a:gd name="connsiteY19-832" fmla="*/ 282597 h 1424419"/>
                  <a:gd name="connsiteX20-833" fmla="*/ 541533 w 1306267"/>
                  <a:gd name="connsiteY20-834" fmla="*/ 38110 h 1424419"/>
                  <a:gd name="connsiteX21-835" fmla="*/ 653528 w 1306267"/>
                  <a:gd name="connsiteY21-836" fmla="*/ 0 h 1424419"/>
                  <a:gd name="connsiteX0-837" fmla="*/ 653528 w 1306267"/>
                  <a:gd name="connsiteY0-838" fmla="*/ 0 h 1424419"/>
                  <a:gd name="connsiteX1-839" fmla="*/ 757287 w 1306267"/>
                  <a:gd name="connsiteY1-840" fmla="*/ 32444 h 1424419"/>
                  <a:gd name="connsiteX2-841" fmla="*/ 1206876 w 1306267"/>
                  <a:gd name="connsiteY2-842" fmla="*/ 284945 h 1424419"/>
                  <a:gd name="connsiteX3-843" fmla="*/ 1237706 w 1306267"/>
                  <a:gd name="connsiteY3-844" fmla="*/ 306775 h 1424419"/>
                  <a:gd name="connsiteX4-845" fmla="*/ 1301712 w 1306267"/>
                  <a:gd name="connsiteY4-846" fmla="*/ 442384 h 1424419"/>
                  <a:gd name="connsiteX5-847" fmla="*/ 1303099 w 1306267"/>
                  <a:gd name="connsiteY5-848" fmla="*/ 495558 h 1424419"/>
                  <a:gd name="connsiteX6-849" fmla="*/ 1303099 w 1306267"/>
                  <a:gd name="connsiteY6-850" fmla="*/ 952393 h 1424419"/>
                  <a:gd name="connsiteX7-851" fmla="*/ 1305306 w 1306267"/>
                  <a:gd name="connsiteY7-852" fmla="*/ 990115 h 1424419"/>
                  <a:gd name="connsiteX8-853" fmla="*/ 1255800 w 1306267"/>
                  <a:gd name="connsiteY8-854" fmla="*/ 1142552 h 1424419"/>
                  <a:gd name="connsiteX9-855" fmla="*/ 1172881 w 1306267"/>
                  <a:gd name="connsiteY9-856" fmla="*/ 1179342 h 1424419"/>
                  <a:gd name="connsiteX10-857" fmla="*/ 792288 w 1306267"/>
                  <a:gd name="connsiteY10-858" fmla="*/ 1385653 h 1424419"/>
                  <a:gd name="connsiteX11-859" fmla="*/ 522686 w 1306267"/>
                  <a:gd name="connsiteY11-860" fmla="*/ 1384922 h 1424419"/>
                  <a:gd name="connsiteX12-861" fmla="*/ 90241 w 1306267"/>
                  <a:gd name="connsiteY12-862" fmla="*/ 1150634 h 1424419"/>
                  <a:gd name="connsiteX13-863" fmla="*/ 61328 w 1306267"/>
                  <a:gd name="connsiteY13-864" fmla="*/ 1127231 h 1424419"/>
                  <a:gd name="connsiteX14-865" fmla="*/ 667 w 1306267"/>
                  <a:gd name="connsiteY14-866" fmla="*/ 999105 h 1424419"/>
                  <a:gd name="connsiteX15-867" fmla="*/ 0 w 1306267"/>
                  <a:gd name="connsiteY15-868" fmla="*/ 972364 h 1424419"/>
                  <a:gd name="connsiteX16-869" fmla="*/ 2496 w 1306267"/>
                  <a:gd name="connsiteY16-870" fmla="*/ 463106 h 1424419"/>
                  <a:gd name="connsiteX17-871" fmla="*/ 2458 w 1306267"/>
                  <a:gd name="connsiteY17-872" fmla="*/ 429563 h 1424419"/>
                  <a:gd name="connsiteX18-873" fmla="*/ 75248 w 1306267"/>
                  <a:gd name="connsiteY18-874" fmla="*/ 303202 h 1424419"/>
                  <a:gd name="connsiteX19-875" fmla="*/ 106293 w 1306267"/>
                  <a:gd name="connsiteY19-876" fmla="*/ 282597 h 1424419"/>
                  <a:gd name="connsiteX20-877" fmla="*/ 541533 w 1306267"/>
                  <a:gd name="connsiteY20-878" fmla="*/ 38110 h 1424419"/>
                  <a:gd name="connsiteX21-879" fmla="*/ 653528 w 1306267"/>
                  <a:gd name="connsiteY21-880" fmla="*/ 0 h 1424419"/>
                  <a:gd name="connsiteX0-881" fmla="*/ 653528 w 1306267"/>
                  <a:gd name="connsiteY0-882" fmla="*/ 0 h 1424419"/>
                  <a:gd name="connsiteX1-883" fmla="*/ 757287 w 1306267"/>
                  <a:gd name="connsiteY1-884" fmla="*/ 32444 h 1424419"/>
                  <a:gd name="connsiteX2-885" fmla="*/ 1206876 w 1306267"/>
                  <a:gd name="connsiteY2-886" fmla="*/ 284945 h 1424419"/>
                  <a:gd name="connsiteX3-887" fmla="*/ 1237706 w 1306267"/>
                  <a:gd name="connsiteY3-888" fmla="*/ 306775 h 1424419"/>
                  <a:gd name="connsiteX4-889" fmla="*/ 1301712 w 1306267"/>
                  <a:gd name="connsiteY4-890" fmla="*/ 442384 h 1424419"/>
                  <a:gd name="connsiteX5-891" fmla="*/ 1303099 w 1306267"/>
                  <a:gd name="connsiteY5-892" fmla="*/ 495558 h 1424419"/>
                  <a:gd name="connsiteX6-893" fmla="*/ 1303099 w 1306267"/>
                  <a:gd name="connsiteY6-894" fmla="*/ 952393 h 1424419"/>
                  <a:gd name="connsiteX7-895" fmla="*/ 1305306 w 1306267"/>
                  <a:gd name="connsiteY7-896" fmla="*/ 990115 h 1424419"/>
                  <a:gd name="connsiteX8-897" fmla="*/ 1255800 w 1306267"/>
                  <a:gd name="connsiteY8-898" fmla="*/ 1142552 h 1424419"/>
                  <a:gd name="connsiteX9-899" fmla="*/ 1172881 w 1306267"/>
                  <a:gd name="connsiteY9-900" fmla="*/ 1179342 h 1424419"/>
                  <a:gd name="connsiteX10-901" fmla="*/ 792288 w 1306267"/>
                  <a:gd name="connsiteY10-902" fmla="*/ 1385653 h 1424419"/>
                  <a:gd name="connsiteX11-903" fmla="*/ 522686 w 1306267"/>
                  <a:gd name="connsiteY11-904" fmla="*/ 1384922 h 1424419"/>
                  <a:gd name="connsiteX12-905" fmla="*/ 90241 w 1306267"/>
                  <a:gd name="connsiteY12-906" fmla="*/ 1150634 h 1424419"/>
                  <a:gd name="connsiteX13-907" fmla="*/ 55672 w 1306267"/>
                  <a:gd name="connsiteY13-908" fmla="*/ 1124403 h 1424419"/>
                  <a:gd name="connsiteX14-909" fmla="*/ 667 w 1306267"/>
                  <a:gd name="connsiteY14-910" fmla="*/ 999105 h 1424419"/>
                  <a:gd name="connsiteX15-911" fmla="*/ 0 w 1306267"/>
                  <a:gd name="connsiteY15-912" fmla="*/ 972364 h 1424419"/>
                  <a:gd name="connsiteX16-913" fmla="*/ 2496 w 1306267"/>
                  <a:gd name="connsiteY16-914" fmla="*/ 463106 h 1424419"/>
                  <a:gd name="connsiteX17-915" fmla="*/ 2458 w 1306267"/>
                  <a:gd name="connsiteY17-916" fmla="*/ 429563 h 1424419"/>
                  <a:gd name="connsiteX18-917" fmla="*/ 75248 w 1306267"/>
                  <a:gd name="connsiteY18-918" fmla="*/ 303202 h 1424419"/>
                  <a:gd name="connsiteX19-919" fmla="*/ 106293 w 1306267"/>
                  <a:gd name="connsiteY19-920" fmla="*/ 282597 h 1424419"/>
                  <a:gd name="connsiteX20-921" fmla="*/ 541533 w 1306267"/>
                  <a:gd name="connsiteY20-922" fmla="*/ 38110 h 1424419"/>
                  <a:gd name="connsiteX21-923" fmla="*/ 653528 w 1306267"/>
                  <a:gd name="connsiteY21-924" fmla="*/ 0 h 1424419"/>
                  <a:gd name="connsiteX0-925" fmla="*/ 653528 w 1306267"/>
                  <a:gd name="connsiteY0-926" fmla="*/ 0 h 1424419"/>
                  <a:gd name="connsiteX1-927" fmla="*/ 757287 w 1306267"/>
                  <a:gd name="connsiteY1-928" fmla="*/ 32444 h 1424419"/>
                  <a:gd name="connsiteX2-929" fmla="*/ 1206876 w 1306267"/>
                  <a:gd name="connsiteY2-930" fmla="*/ 284945 h 1424419"/>
                  <a:gd name="connsiteX3-931" fmla="*/ 1237706 w 1306267"/>
                  <a:gd name="connsiteY3-932" fmla="*/ 306775 h 1424419"/>
                  <a:gd name="connsiteX4-933" fmla="*/ 1301712 w 1306267"/>
                  <a:gd name="connsiteY4-934" fmla="*/ 442384 h 1424419"/>
                  <a:gd name="connsiteX5-935" fmla="*/ 1303099 w 1306267"/>
                  <a:gd name="connsiteY5-936" fmla="*/ 495558 h 1424419"/>
                  <a:gd name="connsiteX6-937" fmla="*/ 1303099 w 1306267"/>
                  <a:gd name="connsiteY6-938" fmla="*/ 952393 h 1424419"/>
                  <a:gd name="connsiteX7-939" fmla="*/ 1305306 w 1306267"/>
                  <a:gd name="connsiteY7-940" fmla="*/ 990115 h 1424419"/>
                  <a:gd name="connsiteX8-941" fmla="*/ 1255800 w 1306267"/>
                  <a:gd name="connsiteY8-942" fmla="*/ 1142552 h 1424419"/>
                  <a:gd name="connsiteX9-943" fmla="*/ 1172881 w 1306267"/>
                  <a:gd name="connsiteY9-944" fmla="*/ 1179342 h 1424419"/>
                  <a:gd name="connsiteX10-945" fmla="*/ 792288 w 1306267"/>
                  <a:gd name="connsiteY10-946" fmla="*/ 1385653 h 1424419"/>
                  <a:gd name="connsiteX11-947" fmla="*/ 522686 w 1306267"/>
                  <a:gd name="connsiteY11-948" fmla="*/ 1384922 h 1424419"/>
                  <a:gd name="connsiteX12-949" fmla="*/ 90241 w 1306267"/>
                  <a:gd name="connsiteY12-950" fmla="*/ 1150634 h 1424419"/>
                  <a:gd name="connsiteX13-951" fmla="*/ 55672 w 1306267"/>
                  <a:gd name="connsiteY13-952" fmla="*/ 1124403 h 1424419"/>
                  <a:gd name="connsiteX14-953" fmla="*/ 667 w 1306267"/>
                  <a:gd name="connsiteY14-954" fmla="*/ 999105 h 1424419"/>
                  <a:gd name="connsiteX15-955" fmla="*/ 0 w 1306267"/>
                  <a:gd name="connsiteY15-956" fmla="*/ 972364 h 1424419"/>
                  <a:gd name="connsiteX16-957" fmla="*/ 2496 w 1306267"/>
                  <a:gd name="connsiteY16-958" fmla="*/ 463106 h 1424419"/>
                  <a:gd name="connsiteX17-959" fmla="*/ 2458 w 1306267"/>
                  <a:gd name="connsiteY17-960" fmla="*/ 429563 h 1424419"/>
                  <a:gd name="connsiteX18-961" fmla="*/ 75248 w 1306267"/>
                  <a:gd name="connsiteY18-962" fmla="*/ 303202 h 1424419"/>
                  <a:gd name="connsiteX19-963" fmla="*/ 106293 w 1306267"/>
                  <a:gd name="connsiteY19-964" fmla="*/ 282597 h 1424419"/>
                  <a:gd name="connsiteX20-965" fmla="*/ 541533 w 1306267"/>
                  <a:gd name="connsiteY20-966" fmla="*/ 38110 h 1424419"/>
                  <a:gd name="connsiteX21-967" fmla="*/ 653528 w 1306267"/>
                  <a:gd name="connsiteY21-968" fmla="*/ 0 h 1424419"/>
                  <a:gd name="connsiteX0-969" fmla="*/ 653528 w 1306267"/>
                  <a:gd name="connsiteY0-970" fmla="*/ 0 h 1424419"/>
                  <a:gd name="connsiteX1-971" fmla="*/ 757287 w 1306267"/>
                  <a:gd name="connsiteY1-972" fmla="*/ 32444 h 1424419"/>
                  <a:gd name="connsiteX2-973" fmla="*/ 1206876 w 1306267"/>
                  <a:gd name="connsiteY2-974" fmla="*/ 284945 h 1424419"/>
                  <a:gd name="connsiteX3-975" fmla="*/ 1237706 w 1306267"/>
                  <a:gd name="connsiteY3-976" fmla="*/ 306775 h 1424419"/>
                  <a:gd name="connsiteX4-977" fmla="*/ 1301712 w 1306267"/>
                  <a:gd name="connsiteY4-978" fmla="*/ 442384 h 1424419"/>
                  <a:gd name="connsiteX5-979" fmla="*/ 1303099 w 1306267"/>
                  <a:gd name="connsiteY5-980" fmla="*/ 495558 h 1424419"/>
                  <a:gd name="connsiteX6-981" fmla="*/ 1303099 w 1306267"/>
                  <a:gd name="connsiteY6-982" fmla="*/ 952393 h 1424419"/>
                  <a:gd name="connsiteX7-983" fmla="*/ 1305306 w 1306267"/>
                  <a:gd name="connsiteY7-984" fmla="*/ 990115 h 1424419"/>
                  <a:gd name="connsiteX8-985" fmla="*/ 1255800 w 1306267"/>
                  <a:gd name="connsiteY8-986" fmla="*/ 1142552 h 1424419"/>
                  <a:gd name="connsiteX9-987" fmla="*/ 1172881 w 1306267"/>
                  <a:gd name="connsiteY9-988" fmla="*/ 1179342 h 1424419"/>
                  <a:gd name="connsiteX10-989" fmla="*/ 792288 w 1306267"/>
                  <a:gd name="connsiteY10-990" fmla="*/ 1385653 h 1424419"/>
                  <a:gd name="connsiteX11-991" fmla="*/ 522686 w 1306267"/>
                  <a:gd name="connsiteY11-992" fmla="*/ 1384922 h 1424419"/>
                  <a:gd name="connsiteX12-993" fmla="*/ 90241 w 1306267"/>
                  <a:gd name="connsiteY12-994" fmla="*/ 1150634 h 1424419"/>
                  <a:gd name="connsiteX13-995" fmla="*/ 55672 w 1306267"/>
                  <a:gd name="connsiteY13-996" fmla="*/ 1124403 h 1424419"/>
                  <a:gd name="connsiteX14-997" fmla="*/ 667 w 1306267"/>
                  <a:gd name="connsiteY14-998" fmla="*/ 999105 h 1424419"/>
                  <a:gd name="connsiteX15-999" fmla="*/ 0 w 1306267"/>
                  <a:gd name="connsiteY15-1000" fmla="*/ 972364 h 1424419"/>
                  <a:gd name="connsiteX16-1001" fmla="*/ 2496 w 1306267"/>
                  <a:gd name="connsiteY16-1002" fmla="*/ 463106 h 1424419"/>
                  <a:gd name="connsiteX17-1003" fmla="*/ 2458 w 1306267"/>
                  <a:gd name="connsiteY17-1004" fmla="*/ 429563 h 1424419"/>
                  <a:gd name="connsiteX18-1005" fmla="*/ 75248 w 1306267"/>
                  <a:gd name="connsiteY18-1006" fmla="*/ 303202 h 1424419"/>
                  <a:gd name="connsiteX19-1007" fmla="*/ 106293 w 1306267"/>
                  <a:gd name="connsiteY19-1008" fmla="*/ 282597 h 1424419"/>
                  <a:gd name="connsiteX20-1009" fmla="*/ 541533 w 1306267"/>
                  <a:gd name="connsiteY20-1010" fmla="*/ 38110 h 1424419"/>
                  <a:gd name="connsiteX21-1011" fmla="*/ 653528 w 1306267"/>
                  <a:gd name="connsiteY21-1012" fmla="*/ 0 h 1424419"/>
                  <a:gd name="connsiteX0-1013" fmla="*/ 653528 w 1306267"/>
                  <a:gd name="connsiteY0-1014" fmla="*/ 0 h 1424419"/>
                  <a:gd name="connsiteX1-1015" fmla="*/ 757287 w 1306267"/>
                  <a:gd name="connsiteY1-1016" fmla="*/ 32444 h 1424419"/>
                  <a:gd name="connsiteX2-1017" fmla="*/ 1206876 w 1306267"/>
                  <a:gd name="connsiteY2-1018" fmla="*/ 284945 h 1424419"/>
                  <a:gd name="connsiteX3-1019" fmla="*/ 1237706 w 1306267"/>
                  <a:gd name="connsiteY3-1020" fmla="*/ 306775 h 1424419"/>
                  <a:gd name="connsiteX4-1021" fmla="*/ 1301712 w 1306267"/>
                  <a:gd name="connsiteY4-1022" fmla="*/ 442384 h 1424419"/>
                  <a:gd name="connsiteX5-1023" fmla="*/ 1303099 w 1306267"/>
                  <a:gd name="connsiteY5-1024" fmla="*/ 495558 h 1424419"/>
                  <a:gd name="connsiteX6-1025" fmla="*/ 1303099 w 1306267"/>
                  <a:gd name="connsiteY6-1026" fmla="*/ 952393 h 1424419"/>
                  <a:gd name="connsiteX7-1027" fmla="*/ 1305306 w 1306267"/>
                  <a:gd name="connsiteY7-1028" fmla="*/ 990115 h 1424419"/>
                  <a:gd name="connsiteX8-1029" fmla="*/ 1255800 w 1306267"/>
                  <a:gd name="connsiteY8-1030" fmla="*/ 1142552 h 1424419"/>
                  <a:gd name="connsiteX9-1031" fmla="*/ 1172881 w 1306267"/>
                  <a:gd name="connsiteY9-1032" fmla="*/ 1179342 h 1424419"/>
                  <a:gd name="connsiteX10-1033" fmla="*/ 792288 w 1306267"/>
                  <a:gd name="connsiteY10-1034" fmla="*/ 1385653 h 1424419"/>
                  <a:gd name="connsiteX11-1035" fmla="*/ 522686 w 1306267"/>
                  <a:gd name="connsiteY11-1036" fmla="*/ 1384922 h 1424419"/>
                  <a:gd name="connsiteX12-1037" fmla="*/ 90241 w 1306267"/>
                  <a:gd name="connsiteY12-1038" fmla="*/ 1150634 h 1424419"/>
                  <a:gd name="connsiteX13-1039" fmla="*/ 55672 w 1306267"/>
                  <a:gd name="connsiteY13-1040" fmla="*/ 1124403 h 1424419"/>
                  <a:gd name="connsiteX14-1041" fmla="*/ 667 w 1306267"/>
                  <a:gd name="connsiteY14-1042" fmla="*/ 999105 h 1424419"/>
                  <a:gd name="connsiteX15-1043" fmla="*/ 0 w 1306267"/>
                  <a:gd name="connsiteY15-1044" fmla="*/ 972364 h 1424419"/>
                  <a:gd name="connsiteX16-1045" fmla="*/ 2496 w 1306267"/>
                  <a:gd name="connsiteY16-1046" fmla="*/ 463106 h 1424419"/>
                  <a:gd name="connsiteX17-1047" fmla="*/ 2458 w 1306267"/>
                  <a:gd name="connsiteY17-1048" fmla="*/ 429563 h 1424419"/>
                  <a:gd name="connsiteX18-1049" fmla="*/ 75248 w 1306267"/>
                  <a:gd name="connsiteY18-1050" fmla="*/ 303202 h 1424419"/>
                  <a:gd name="connsiteX19-1051" fmla="*/ 106293 w 1306267"/>
                  <a:gd name="connsiteY19-1052" fmla="*/ 282597 h 1424419"/>
                  <a:gd name="connsiteX20-1053" fmla="*/ 541533 w 1306267"/>
                  <a:gd name="connsiteY20-1054" fmla="*/ 38110 h 1424419"/>
                  <a:gd name="connsiteX21-1055" fmla="*/ 653528 w 1306267"/>
                  <a:gd name="connsiteY21-1056" fmla="*/ 0 h 1424419"/>
                  <a:gd name="connsiteX0-1057" fmla="*/ 653528 w 1306267"/>
                  <a:gd name="connsiteY0-1058" fmla="*/ 0 h 1424419"/>
                  <a:gd name="connsiteX1-1059" fmla="*/ 757287 w 1306267"/>
                  <a:gd name="connsiteY1-1060" fmla="*/ 32444 h 1424419"/>
                  <a:gd name="connsiteX2-1061" fmla="*/ 1206876 w 1306267"/>
                  <a:gd name="connsiteY2-1062" fmla="*/ 284945 h 1424419"/>
                  <a:gd name="connsiteX3-1063" fmla="*/ 1237706 w 1306267"/>
                  <a:gd name="connsiteY3-1064" fmla="*/ 306775 h 1424419"/>
                  <a:gd name="connsiteX4-1065" fmla="*/ 1301712 w 1306267"/>
                  <a:gd name="connsiteY4-1066" fmla="*/ 442384 h 1424419"/>
                  <a:gd name="connsiteX5-1067" fmla="*/ 1303099 w 1306267"/>
                  <a:gd name="connsiteY5-1068" fmla="*/ 495558 h 1424419"/>
                  <a:gd name="connsiteX6-1069" fmla="*/ 1303099 w 1306267"/>
                  <a:gd name="connsiteY6-1070" fmla="*/ 952393 h 1424419"/>
                  <a:gd name="connsiteX7-1071" fmla="*/ 1305306 w 1306267"/>
                  <a:gd name="connsiteY7-1072" fmla="*/ 990115 h 1424419"/>
                  <a:gd name="connsiteX8-1073" fmla="*/ 1255800 w 1306267"/>
                  <a:gd name="connsiteY8-1074" fmla="*/ 1142552 h 1424419"/>
                  <a:gd name="connsiteX9-1075" fmla="*/ 1172881 w 1306267"/>
                  <a:gd name="connsiteY9-1076" fmla="*/ 1179342 h 1424419"/>
                  <a:gd name="connsiteX10-1077" fmla="*/ 792288 w 1306267"/>
                  <a:gd name="connsiteY10-1078" fmla="*/ 1385653 h 1424419"/>
                  <a:gd name="connsiteX11-1079" fmla="*/ 522686 w 1306267"/>
                  <a:gd name="connsiteY11-1080" fmla="*/ 1384922 h 1424419"/>
                  <a:gd name="connsiteX12-1081" fmla="*/ 90241 w 1306267"/>
                  <a:gd name="connsiteY12-1082" fmla="*/ 1150634 h 1424419"/>
                  <a:gd name="connsiteX13-1083" fmla="*/ 55672 w 1306267"/>
                  <a:gd name="connsiteY13-1084" fmla="*/ 1124403 h 1424419"/>
                  <a:gd name="connsiteX14-1085" fmla="*/ 667 w 1306267"/>
                  <a:gd name="connsiteY14-1086" fmla="*/ 999105 h 1424419"/>
                  <a:gd name="connsiteX15-1087" fmla="*/ 0 w 1306267"/>
                  <a:gd name="connsiteY15-1088" fmla="*/ 972364 h 1424419"/>
                  <a:gd name="connsiteX16-1089" fmla="*/ 2496 w 1306267"/>
                  <a:gd name="connsiteY16-1090" fmla="*/ 463106 h 1424419"/>
                  <a:gd name="connsiteX17-1091" fmla="*/ 2458 w 1306267"/>
                  <a:gd name="connsiteY17-1092" fmla="*/ 429563 h 1424419"/>
                  <a:gd name="connsiteX18-1093" fmla="*/ 75248 w 1306267"/>
                  <a:gd name="connsiteY18-1094" fmla="*/ 303202 h 1424419"/>
                  <a:gd name="connsiteX19-1095" fmla="*/ 106293 w 1306267"/>
                  <a:gd name="connsiteY19-1096" fmla="*/ 282597 h 1424419"/>
                  <a:gd name="connsiteX20-1097" fmla="*/ 541533 w 1306267"/>
                  <a:gd name="connsiteY20-1098" fmla="*/ 38110 h 1424419"/>
                  <a:gd name="connsiteX21-1099" fmla="*/ 653528 w 1306267"/>
                  <a:gd name="connsiteY21-1100" fmla="*/ 0 h 1424419"/>
                  <a:gd name="connsiteX0-1101" fmla="*/ 653528 w 1306267"/>
                  <a:gd name="connsiteY0-1102" fmla="*/ 0 h 1424419"/>
                  <a:gd name="connsiteX1-1103" fmla="*/ 757287 w 1306267"/>
                  <a:gd name="connsiteY1-1104" fmla="*/ 32444 h 1424419"/>
                  <a:gd name="connsiteX2-1105" fmla="*/ 1206876 w 1306267"/>
                  <a:gd name="connsiteY2-1106" fmla="*/ 284945 h 1424419"/>
                  <a:gd name="connsiteX3-1107" fmla="*/ 1237706 w 1306267"/>
                  <a:gd name="connsiteY3-1108" fmla="*/ 306775 h 1424419"/>
                  <a:gd name="connsiteX4-1109" fmla="*/ 1301712 w 1306267"/>
                  <a:gd name="connsiteY4-1110" fmla="*/ 442384 h 1424419"/>
                  <a:gd name="connsiteX5-1111" fmla="*/ 1303099 w 1306267"/>
                  <a:gd name="connsiteY5-1112" fmla="*/ 495558 h 1424419"/>
                  <a:gd name="connsiteX6-1113" fmla="*/ 1303099 w 1306267"/>
                  <a:gd name="connsiteY6-1114" fmla="*/ 952393 h 1424419"/>
                  <a:gd name="connsiteX7-1115" fmla="*/ 1305306 w 1306267"/>
                  <a:gd name="connsiteY7-1116" fmla="*/ 990115 h 1424419"/>
                  <a:gd name="connsiteX8-1117" fmla="*/ 1255800 w 1306267"/>
                  <a:gd name="connsiteY8-1118" fmla="*/ 1142552 h 1424419"/>
                  <a:gd name="connsiteX9-1119" fmla="*/ 1172881 w 1306267"/>
                  <a:gd name="connsiteY9-1120" fmla="*/ 1179342 h 1424419"/>
                  <a:gd name="connsiteX10-1121" fmla="*/ 792288 w 1306267"/>
                  <a:gd name="connsiteY10-1122" fmla="*/ 1385653 h 1424419"/>
                  <a:gd name="connsiteX11-1123" fmla="*/ 522686 w 1306267"/>
                  <a:gd name="connsiteY11-1124" fmla="*/ 1384922 h 1424419"/>
                  <a:gd name="connsiteX12-1125" fmla="*/ 90241 w 1306267"/>
                  <a:gd name="connsiteY12-1126" fmla="*/ 1150634 h 1424419"/>
                  <a:gd name="connsiteX13-1127" fmla="*/ 48904 w 1306267"/>
                  <a:gd name="connsiteY13-1128" fmla="*/ 1124403 h 1424419"/>
                  <a:gd name="connsiteX14-1129" fmla="*/ 667 w 1306267"/>
                  <a:gd name="connsiteY14-1130" fmla="*/ 999105 h 1424419"/>
                  <a:gd name="connsiteX15-1131" fmla="*/ 0 w 1306267"/>
                  <a:gd name="connsiteY15-1132" fmla="*/ 972364 h 1424419"/>
                  <a:gd name="connsiteX16-1133" fmla="*/ 2496 w 1306267"/>
                  <a:gd name="connsiteY16-1134" fmla="*/ 463106 h 1424419"/>
                  <a:gd name="connsiteX17-1135" fmla="*/ 2458 w 1306267"/>
                  <a:gd name="connsiteY17-1136" fmla="*/ 429563 h 1424419"/>
                  <a:gd name="connsiteX18-1137" fmla="*/ 75248 w 1306267"/>
                  <a:gd name="connsiteY18-1138" fmla="*/ 303202 h 1424419"/>
                  <a:gd name="connsiteX19-1139" fmla="*/ 106293 w 1306267"/>
                  <a:gd name="connsiteY19-1140" fmla="*/ 282597 h 1424419"/>
                  <a:gd name="connsiteX20-1141" fmla="*/ 541533 w 1306267"/>
                  <a:gd name="connsiteY20-1142" fmla="*/ 38110 h 1424419"/>
                  <a:gd name="connsiteX21-1143" fmla="*/ 653528 w 1306267"/>
                  <a:gd name="connsiteY21-1144" fmla="*/ 0 h 1424419"/>
                  <a:gd name="connsiteX0-1145" fmla="*/ 653528 w 1306267"/>
                  <a:gd name="connsiteY0-1146" fmla="*/ 0 h 1424419"/>
                  <a:gd name="connsiteX1-1147" fmla="*/ 757287 w 1306267"/>
                  <a:gd name="connsiteY1-1148" fmla="*/ 32444 h 1424419"/>
                  <a:gd name="connsiteX2-1149" fmla="*/ 1206876 w 1306267"/>
                  <a:gd name="connsiteY2-1150" fmla="*/ 284945 h 1424419"/>
                  <a:gd name="connsiteX3-1151" fmla="*/ 1237706 w 1306267"/>
                  <a:gd name="connsiteY3-1152" fmla="*/ 306775 h 1424419"/>
                  <a:gd name="connsiteX4-1153" fmla="*/ 1301712 w 1306267"/>
                  <a:gd name="connsiteY4-1154" fmla="*/ 442384 h 1424419"/>
                  <a:gd name="connsiteX5-1155" fmla="*/ 1303099 w 1306267"/>
                  <a:gd name="connsiteY5-1156" fmla="*/ 495558 h 1424419"/>
                  <a:gd name="connsiteX6-1157" fmla="*/ 1303099 w 1306267"/>
                  <a:gd name="connsiteY6-1158" fmla="*/ 952393 h 1424419"/>
                  <a:gd name="connsiteX7-1159" fmla="*/ 1305306 w 1306267"/>
                  <a:gd name="connsiteY7-1160" fmla="*/ 990115 h 1424419"/>
                  <a:gd name="connsiteX8-1161" fmla="*/ 1255800 w 1306267"/>
                  <a:gd name="connsiteY8-1162" fmla="*/ 1142552 h 1424419"/>
                  <a:gd name="connsiteX9-1163" fmla="*/ 1172881 w 1306267"/>
                  <a:gd name="connsiteY9-1164" fmla="*/ 1179342 h 1424419"/>
                  <a:gd name="connsiteX10-1165" fmla="*/ 792288 w 1306267"/>
                  <a:gd name="connsiteY10-1166" fmla="*/ 1385653 h 1424419"/>
                  <a:gd name="connsiteX11-1167" fmla="*/ 522686 w 1306267"/>
                  <a:gd name="connsiteY11-1168" fmla="*/ 1384922 h 1424419"/>
                  <a:gd name="connsiteX12-1169" fmla="*/ 90241 w 1306267"/>
                  <a:gd name="connsiteY12-1170" fmla="*/ 1150634 h 1424419"/>
                  <a:gd name="connsiteX13-1171" fmla="*/ 48904 w 1306267"/>
                  <a:gd name="connsiteY13-1172" fmla="*/ 1124403 h 1424419"/>
                  <a:gd name="connsiteX14-1173" fmla="*/ 667 w 1306267"/>
                  <a:gd name="connsiteY14-1174" fmla="*/ 999105 h 1424419"/>
                  <a:gd name="connsiteX15-1175" fmla="*/ 0 w 1306267"/>
                  <a:gd name="connsiteY15-1176" fmla="*/ 972364 h 1424419"/>
                  <a:gd name="connsiteX16-1177" fmla="*/ 2496 w 1306267"/>
                  <a:gd name="connsiteY16-1178" fmla="*/ 463106 h 1424419"/>
                  <a:gd name="connsiteX17-1179" fmla="*/ 2458 w 1306267"/>
                  <a:gd name="connsiteY17-1180" fmla="*/ 429563 h 1424419"/>
                  <a:gd name="connsiteX18-1181" fmla="*/ 75248 w 1306267"/>
                  <a:gd name="connsiteY18-1182" fmla="*/ 303202 h 1424419"/>
                  <a:gd name="connsiteX19-1183" fmla="*/ 106293 w 1306267"/>
                  <a:gd name="connsiteY19-1184" fmla="*/ 282597 h 1424419"/>
                  <a:gd name="connsiteX20-1185" fmla="*/ 541533 w 1306267"/>
                  <a:gd name="connsiteY20-1186" fmla="*/ 38110 h 1424419"/>
                  <a:gd name="connsiteX21-1187" fmla="*/ 653528 w 1306267"/>
                  <a:gd name="connsiteY21-1188" fmla="*/ 0 h 1424419"/>
                  <a:gd name="connsiteX0-1189" fmla="*/ 653528 w 1306267"/>
                  <a:gd name="connsiteY0-1190" fmla="*/ 0 h 1424419"/>
                  <a:gd name="connsiteX1-1191" fmla="*/ 757287 w 1306267"/>
                  <a:gd name="connsiteY1-1192" fmla="*/ 32444 h 1424419"/>
                  <a:gd name="connsiteX2-1193" fmla="*/ 1206876 w 1306267"/>
                  <a:gd name="connsiteY2-1194" fmla="*/ 284945 h 1424419"/>
                  <a:gd name="connsiteX3-1195" fmla="*/ 1237706 w 1306267"/>
                  <a:gd name="connsiteY3-1196" fmla="*/ 306775 h 1424419"/>
                  <a:gd name="connsiteX4-1197" fmla="*/ 1301712 w 1306267"/>
                  <a:gd name="connsiteY4-1198" fmla="*/ 442384 h 1424419"/>
                  <a:gd name="connsiteX5-1199" fmla="*/ 1303099 w 1306267"/>
                  <a:gd name="connsiteY5-1200" fmla="*/ 495558 h 1424419"/>
                  <a:gd name="connsiteX6-1201" fmla="*/ 1303099 w 1306267"/>
                  <a:gd name="connsiteY6-1202" fmla="*/ 952393 h 1424419"/>
                  <a:gd name="connsiteX7-1203" fmla="*/ 1305306 w 1306267"/>
                  <a:gd name="connsiteY7-1204" fmla="*/ 990115 h 1424419"/>
                  <a:gd name="connsiteX8-1205" fmla="*/ 1255800 w 1306267"/>
                  <a:gd name="connsiteY8-1206" fmla="*/ 1142552 h 1424419"/>
                  <a:gd name="connsiteX9-1207" fmla="*/ 1172881 w 1306267"/>
                  <a:gd name="connsiteY9-1208" fmla="*/ 1179342 h 1424419"/>
                  <a:gd name="connsiteX10-1209" fmla="*/ 792288 w 1306267"/>
                  <a:gd name="connsiteY10-1210" fmla="*/ 1385653 h 1424419"/>
                  <a:gd name="connsiteX11-1211" fmla="*/ 522686 w 1306267"/>
                  <a:gd name="connsiteY11-1212" fmla="*/ 1384922 h 1424419"/>
                  <a:gd name="connsiteX12-1213" fmla="*/ 90241 w 1306267"/>
                  <a:gd name="connsiteY12-1214" fmla="*/ 1150634 h 1424419"/>
                  <a:gd name="connsiteX13-1215" fmla="*/ 48904 w 1306267"/>
                  <a:gd name="connsiteY13-1216" fmla="*/ 1124403 h 1424419"/>
                  <a:gd name="connsiteX14-1217" fmla="*/ 667 w 1306267"/>
                  <a:gd name="connsiteY14-1218" fmla="*/ 999105 h 1424419"/>
                  <a:gd name="connsiteX15-1219" fmla="*/ 0 w 1306267"/>
                  <a:gd name="connsiteY15-1220" fmla="*/ 972364 h 1424419"/>
                  <a:gd name="connsiteX16-1221" fmla="*/ 2496 w 1306267"/>
                  <a:gd name="connsiteY16-1222" fmla="*/ 463106 h 1424419"/>
                  <a:gd name="connsiteX17-1223" fmla="*/ 2458 w 1306267"/>
                  <a:gd name="connsiteY17-1224" fmla="*/ 429563 h 1424419"/>
                  <a:gd name="connsiteX18-1225" fmla="*/ 75248 w 1306267"/>
                  <a:gd name="connsiteY18-1226" fmla="*/ 303202 h 1424419"/>
                  <a:gd name="connsiteX19-1227" fmla="*/ 106293 w 1306267"/>
                  <a:gd name="connsiteY19-1228" fmla="*/ 282597 h 1424419"/>
                  <a:gd name="connsiteX20-1229" fmla="*/ 541533 w 1306267"/>
                  <a:gd name="connsiteY20-1230" fmla="*/ 38110 h 1424419"/>
                  <a:gd name="connsiteX21-1231" fmla="*/ 653528 w 1306267"/>
                  <a:gd name="connsiteY21-1232" fmla="*/ 0 h 1424419"/>
                  <a:gd name="connsiteX0-1233" fmla="*/ 653528 w 1306267"/>
                  <a:gd name="connsiteY0-1234" fmla="*/ 0 h 1424419"/>
                  <a:gd name="connsiteX1-1235" fmla="*/ 757287 w 1306267"/>
                  <a:gd name="connsiteY1-1236" fmla="*/ 32444 h 1424419"/>
                  <a:gd name="connsiteX2-1237" fmla="*/ 1206876 w 1306267"/>
                  <a:gd name="connsiteY2-1238" fmla="*/ 284945 h 1424419"/>
                  <a:gd name="connsiteX3-1239" fmla="*/ 1237706 w 1306267"/>
                  <a:gd name="connsiteY3-1240" fmla="*/ 306775 h 1424419"/>
                  <a:gd name="connsiteX4-1241" fmla="*/ 1301712 w 1306267"/>
                  <a:gd name="connsiteY4-1242" fmla="*/ 442384 h 1424419"/>
                  <a:gd name="connsiteX5-1243" fmla="*/ 1303099 w 1306267"/>
                  <a:gd name="connsiteY5-1244" fmla="*/ 495558 h 1424419"/>
                  <a:gd name="connsiteX6-1245" fmla="*/ 1303099 w 1306267"/>
                  <a:gd name="connsiteY6-1246" fmla="*/ 952393 h 1424419"/>
                  <a:gd name="connsiteX7-1247" fmla="*/ 1305306 w 1306267"/>
                  <a:gd name="connsiteY7-1248" fmla="*/ 990115 h 1424419"/>
                  <a:gd name="connsiteX8-1249" fmla="*/ 1255800 w 1306267"/>
                  <a:gd name="connsiteY8-1250" fmla="*/ 1142552 h 1424419"/>
                  <a:gd name="connsiteX9-1251" fmla="*/ 1172881 w 1306267"/>
                  <a:gd name="connsiteY9-1252" fmla="*/ 1179342 h 1424419"/>
                  <a:gd name="connsiteX10-1253" fmla="*/ 792288 w 1306267"/>
                  <a:gd name="connsiteY10-1254" fmla="*/ 1385653 h 1424419"/>
                  <a:gd name="connsiteX11-1255" fmla="*/ 522686 w 1306267"/>
                  <a:gd name="connsiteY11-1256" fmla="*/ 1384922 h 1424419"/>
                  <a:gd name="connsiteX12-1257" fmla="*/ 90241 w 1306267"/>
                  <a:gd name="connsiteY12-1258" fmla="*/ 1150634 h 1424419"/>
                  <a:gd name="connsiteX13-1259" fmla="*/ 48904 w 1306267"/>
                  <a:gd name="connsiteY13-1260" fmla="*/ 1124403 h 1424419"/>
                  <a:gd name="connsiteX14-1261" fmla="*/ 667 w 1306267"/>
                  <a:gd name="connsiteY14-1262" fmla="*/ 999105 h 1424419"/>
                  <a:gd name="connsiteX15-1263" fmla="*/ 0 w 1306267"/>
                  <a:gd name="connsiteY15-1264" fmla="*/ 972364 h 1424419"/>
                  <a:gd name="connsiteX16-1265" fmla="*/ 2496 w 1306267"/>
                  <a:gd name="connsiteY16-1266" fmla="*/ 463106 h 1424419"/>
                  <a:gd name="connsiteX17-1267" fmla="*/ 2458 w 1306267"/>
                  <a:gd name="connsiteY17-1268" fmla="*/ 429563 h 1424419"/>
                  <a:gd name="connsiteX18-1269" fmla="*/ 75248 w 1306267"/>
                  <a:gd name="connsiteY18-1270" fmla="*/ 303202 h 1424419"/>
                  <a:gd name="connsiteX19-1271" fmla="*/ 106293 w 1306267"/>
                  <a:gd name="connsiteY19-1272" fmla="*/ 282597 h 1424419"/>
                  <a:gd name="connsiteX20-1273" fmla="*/ 541533 w 1306267"/>
                  <a:gd name="connsiteY20-1274" fmla="*/ 38110 h 1424419"/>
                  <a:gd name="connsiteX21-1275" fmla="*/ 653528 w 1306267"/>
                  <a:gd name="connsiteY21-1276" fmla="*/ 0 h 1424419"/>
                  <a:gd name="connsiteX0-1277" fmla="*/ 653528 w 1306267"/>
                  <a:gd name="connsiteY0-1278" fmla="*/ 0 h 1424419"/>
                  <a:gd name="connsiteX1-1279" fmla="*/ 757287 w 1306267"/>
                  <a:gd name="connsiteY1-1280" fmla="*/ 32444 h 1424419"/>
                  <a:gd name="connsiteX2-1281" fmla="*/ 1206876 w 1306267"/>
                  <a:gd name="connsiteY2-1282" fmla="*/ 284945 h 1424419"/>
                  <a:gd name="connsiteX3-1283" fmla="*/ 1237706 w 1306267"/>
                  <a:gd name="connsiteY3-1284" fmla="*/ 306775 h 1424419"/>
                  <a:gd name="connsiteX4-1285" fmla="*/ 1301712 w 1306267"/>
                  <a:gd name="connsiteY4-1286" fmla="*/ 442384 h 1424419"/>
                  <a:gd name="connsiteX5-1287" fmla="*/ 1303099 w 1306267"/>
                  <a:gd name="connsiteY5-1288" fmla="*/ 495558 h 1424419"/>
                  <a:gd name="connsiteX6-1289" fmla="*/ 1303099 w 1306267"/>
                  <a:gd name="connsiteY6-1290" fmla="*/ 952393 h 1424419"/>
                  <a:gd name="connsiteX7-1291" fmla="*/ 1305306 w 1306267"/>
                  <a:gd name="connsiteY7-1292" fmla="*/ 990115 h 1424419"/>
                  <a:gd name="connsiteX8-1293" fmla="*/ 1255800 w 1306267"/>
                  <a:gd name="connsiteY8-1294" fmla="*/ 1142552 h 1424419"/>
                  <a:gd name="connsiteX9-1295" fmla="*/ 1172881 w 1306267"/>
                  <a:gd name="connsiteY9-1296" fmla="*/ 1179342 h 1424419"/>
                  <a:gd name="connsiteX10-1297" fmla="*/ 792288 w 1306267"/>
                  <a:gd name="connsiteY10-1298" fmla="*/ 1385653 h 1424419"/>
                  <a:gd name="connsiteX11-1299" fmla="*/ 522686 w 1306267"/>
                  <a:gd name="connsiteY11-1300" fmla="*/ 1384922 h 1424419"/>
                  <a:gd name="connsiteX12-1301" fmla="*/ 97009 w 1306267"/>
                  <a:gd name="connsiteY12-1302" fmla="*/ 1161462 h 1424419"/>
                  <a:gd name="connsiteX13-1303" fmla="*/ 48904 w 1306267"/>
                  <a:gd name="connsiteY13-1304" fmla="*/ 1124403 h 1424419"/>
                  <a:gd name="connsiteX14-1305" fmla="*/ 667 w 1306267"/>
                  <a:gd name="connsiteY14-1306" fmla="*/ 999105 h 1424419"/>
                  <a:gd name="connsiteX15-1307" fmla="*/ 0 w 1306267"/>
                  <a:gd name="connsiteY15-1308" fmla="*/ 972364 h 1424419"/>
                  <a:gd name="connsiteX16-1309" fmla="*/ 2496 w 1306267"/>
                  <a:gd name="connsiteY16-1310" fmla="*/ 463106 h 1424419"/>
                  <a:gd name="connsiteX17-1311" fmla="*/ 2458 w 1306267"/>
                  <a:gd name="connsiteY17-1312" fmla="*/ 429563 h 1424419"/>
                  <a:gd name="connsiteX18-1313" fmla="*/ 75248 w 1306267"/>
                  <a:gd name="connsiteY18-1314" fmla="*/ 303202 h 1424419"/>
                  <a:gd name="connsiteX19-1315" fmla="*/ 106293 w 1306267"/>
                  <a:gd name="connsiteY19-1316" fmla="*/ 282597 h 1424419"/>
                  <a:gd name="connsiteX20-1317" fmla="*/ 541533 w 1306267"/>
                  <a:gd name="connsiteY20-1318" fmla="*/ 38110 h 1424419"/>
                  <a:gd name="connsiteX21-1319" fmla="*/ 653528 w 1306267"/>
                  <a:gd name="connsiteY21-1320" fmla="*/ 0 h 1424419"/>
                  <a:gd name="connsiteX0-1321" fmla="*/ 653528 w 1306267"/>
                  <a:gd name="connsiteY0-1322" fmla="*/ 0 h 1424419"/>
                  <a:gd name="connsiteX1-1323" fmla="*/ 757287 w 1306267"/>
                  <a:gd name="connsiteY1-1324" fmla="*/ 32444 h 1424419"/>
                  <a:gd name="connsiteX2-1325" fmla="*/ 1206876 w 1306267"/>
                  <a:gd name="connsiteY2-1326" fmla="*/ 284945 h 1424419"/>
                  <a:gd name="connsiteX3-1327" fmla="*/ 1237706 w 1306267"/>
                  <a:gd name="connsiteY3-1328" fmla="*/ 306775 h 1424419"/>
                  <a:gd name="connsiteX4-1329" fmla="*/ 1301712 w 1306267"/>
                  <a:gd name="connsiteY4-1330" fmla="*/ 442384 h 1424419"/>
                  <a:gd name="connsiteX5-1331" fmla="*/ 1303099 w 1306267"/>
                  <a:gd name="connsiteY5-1332" fmla="*/ 495558 h 1424419"/>
                  <a:gd name="connsiteX6-1333" fmla="*/ 1303099 w 1306267"/>
                  <a:gd name="connsiteY6-1334" fmla="*/ 952393 h 1424419"/>
                  <a:gd name="connsiteX7-1335" fmla="*/ 1305306 w 1306267"/>
                  <a:gd name="connsiteY7-1336" fmla="*/ 990115 h 1424419"/>
                  <a:gd name="connsiteX8-1337" fmla="*/ 1255800 w 1306267"/>
                  <a:gd name="connsiteY8-1338" fmla="*/ 1142552 h 1424419"/>
                  <a:gd name="connsiteX9-1339" fmla="*/ 1172881 w 1306267"/>
                  <a:gd name="connsiteY9-1340" fmla="*/ 1179342 h 1424419"/>
                  <a:gd name="connsiteX10-1341" fmla="*/ 792288 w 1306267"/>
                  <a:gd name="connsiteY10-1342" fmla="*/ 1385653 h 1424419"/>
                  <a:gd name="connsiteX11-1343" fmla="*/ 522686 w 1306267"/>
                  <a:gd name="connsiteY11-1344" fmla="*/ 1384922 h 1424419"/>
                  <a:gd name="connsiteX12-1345" fmla="*/ 97009 w 1306267"/>
                  <a:gd name="connsiteY12-1346" fmla="*/ 1161462 h 1424419"/>
                  <a:gd name="connsiteX13-1347" fmla="*/ 48904 w 1306267"/>
                  <a:gd name="connsiteY13-1348" fmla="*/ 1124403 h 1424419"/>
                  <a:gd name="connsiteX14-1349" fmla="*/ 667 w 1306267"/>
                  <a:gd name="connsiteY14-1350" fmla="*/ 999105 h 1424419"/>
                  <a:gd name="connsiteX15-1351" fmla="*/ 0 w 1306267"/>
                  <a:gd name="connsiteY15-1352" fmla="*/ 972364 h 1424419"/>
                  <a:gd name="connsiteX16-1353" fmla="*/ 2496 w 1306267"/>
                  <a:gd name="connsiteY16-1354" fmla="*/ 463106 h 1424419"/>
                  <a:gd name="connsiteX17-1355" fmla="*/ 2458 w 1306267"/>
                  <a:gd name="connsiteY17-1356" fmla="*/ 429563 h 1424419"/>
                  <a:gd name="connsiteX18-1357" fmla="*/ 75248 w 1306267"/>
                  <a:gd name="connsiteY18-1358" fmla="*/ 303202 h 1424419"/>
                  <a:gd name="connsiteX19-1359" fmla="*/ 106293 w 1306267"/>
                  <a:gd name="connsiteY19-1360" fmla="*/ 282597 h 1424419"/>
                  <a:gd name="connsiteX20-1361" fmla="*/ 541533 w 1306267"/>
                  <a:gd name="connsiteY20-1362" fmla="*/ 38110 h 1424419"/>
                  <a:gd name="connsiteX21-1363" fmla="*/ 653528 w 1306267"/>
                  <a:gd name="connsiteY21-1364" fmla="*/ 0 h 1424419"/>
                  <a:gd name="connsiteX0-1365" fmla="*/ 653528 w 1306267"/>
                  <a:gd name="connsiteY0-1366" fmla="*/ 0 h 1424419"/>
                  <a:gd name="connsiteX1-1367" fmla="*/ 757287 w 1306267"/>
                  <a:gd name="connsiteY1-1368" fmla="*/ 32444 h 1424419"/>
                  <a:gd name="connsiteX2-1369" fmla="*/ 1206876 w 1306267"/>
                  <a:gd name="connsiteY2-1370" fmla="*/ 284945 h 1424419"/>
                  <a:gd name="connsiteX3-1371" fmla="*/ 1237706 w 1306267"/>
                  <a:gd name="connsiteY3-1372" fmla="*/ 306775 h 1424419"/>
                  <a:gd name="connsiteX4-1373" fmla="*/ 1301712 w 1306267"/>
                  <a:gd name="connsiteY4-1374" fmla="*/ 442384 h 1424419"/>
                  <a:gd name="connsiteX5-1375" fmla="*/ 1303099 w 1306267"/>
                  <a:gd name="connsiteY5-1376" fmla="*/ 495558 h 1424419"/>
                  <a:gd name="connsiteX6-1377" fmla="*/ 1303099 w 1306267"/>
                  <a:gd name="connsiteY6-1378" fmla="*/ 952393 h 1424419"/>
                  <a:gd name="connsiteX7-1379" fmla="*/ 1305306 w 1306267"/>
                  <a:gd name="connsiteY7-1380" fmla="*/ 990115 h 1424419"/>
                  <a:gd name="connsiteX8-1381" fmla="*/ 1255800 w 1306267"/>
                  <a:gd name="connsiteY8-1382" fmla="*/ 1142552 h 1424419"/>
                  <a:gd name="connsiteX9-1383" fmla="*/ 1172881 w 1306267"/>
                  <a:gd name="connsiteY9-1384" fmla="*/ 1179342 h 1424419"/>
                  <a:gd name="connsiteX10-1385" fmla="*/ 792288 w 1306267"/>
                  <a:gd name="connsiteY10-1386" fmla="*/ 1385653 h 1424419"/>
                  <a:gd name="connsiteX11-1387" fmla="*/ 522686 w 1306267"/>
                  <a:gd name="connsiteY11-1388" fmla="*/ 1384922 h 1424419"/>
                  <a:gd name="connsiteX12-1389" fmla="*/ 97009 w 1306267"/>
                  <a:gd name="connsiteY12-1390" fmla="*/ 1161462 h 1424419"/>
                  <a:gd name="connsiteX13-1391" fmla="*/ 44843 w 1306267"/>
                  <a:gd name="connsiteY13-1392" fmla="*/ 1118989 h 1424419"/>
                  <a:gd name="connsiteX14-1393" fmla="*/ 667 w 1306267"/>
                  <a:gd name="connsiteY14-1394" fmla="*/ 999105 h 1424419"/>
                  <a:gd name="connsiteX15-1395" fmla="*/ 0 w 1306267"/>
                  <a:gd name="connsiteY15-1396" fmla="*/ 972364 h 1424419"/>
                  <a:gd name="connsiteX16-1397" fmla="*/ 2496 w 1306267"/>
                  <a:gd name="connsiteY16-1398" fmla="*/ 463106 h 1424419"/>
                  <a:gd name="connsiteX17-1399" fmla="*/ 2458 w 1306267"/>
                  <a:gd name="connsiteY17-1400" fmla="*/ 429563 h 1424419"/>
                  <a:gd name="connsiteX18-1401" fmla="*/ 75248 w 1306267"/>
                  <a:gd name="connsiteY18-1402" fmla="*/ 303202 h 1424419"/>
                  <a:gd name="connsiteX19-1403" fmla="*/ 106293 w 1306267"/>
                  <a:gd name="connsiteY19-1404" fmla="*/ 282597 h 1424419"/>
                  <a:gd name="connsiteX20-1405" fmla="*/ 541533 w 1306267"/>
                  <a:gd name="connsiteY20-1406" fmla="*/ 38110 h 1424419"/>
                  <a:gd name="connsiteX21-1407" fmla="*/ 653528 w 1306267"/>
                  <a:gd name="connsiteY21-1408" fmla="*/ 0 h 1424419"/>
                  <a:gd name="connsiteX0-1409" fmla="*/ 653528 w 1306267"/>
                  <a:gd name="connsiteY0-1410" fmla="*/ 0 h 1424419"/>
                  <a:gd name="connsiteX1-1411" fmla="*/ 757287 w 1306267"/>
                  <a:gd name="connsiteY1-1412" fmla="*/ 32444 h 1424419"/>
                  <a:gd name="connsiteX2-1413" fmla="*/ 1206876 w 1306267"/>
                  <a:gd name="connsiteY2-1414" fmla="*/ 284945 h 1424419"/>
                  <a:gd name="connsiteX3-1415" fmla="*/ 1237706 w 1306267"/>
                  <a:gd name="connsiteY3-1416" fmla="*/ 306775 h 1424419"/>
                  <a:gd name="connsiteX4-1417" fmla="*/ 1301712 w 1306267"/>
                  <a:gd name="connsiteY4-1418" fmla="*/ 442384 h 1424419"/>
                  <a:gd name="connsiteX5-1419" fmla="*/ 1303099 w 1306267"/>
                  <a:gd name="connsiteY5-1420" fmla="*/ 495558 h 1424419"/>
                  <a:gd name="connsiteX6-1421" fmla="*/ 1303099 w 1306267"/>
                  <a:gd name="connsiteY6-1422" fmla="*/ 952393 h 1424419"/>
                  <a:gd name="connsiteX7-1423" fmla="*/ 1305306 w 1306267"/>
                  <a:gd name="connsiteY7-1424" fmla="*/ 990115 h 1424419"/>
                  <a:gd name="connsiteX8-1425" fmla="*/ 1255800 w 1306267"/>
                  <a:gd name="connsiteY8-1426" fmla="*/ 1142552 h 1424419"/>
                  <a:gd name="connsiteX9-1427" fmla="*/ 1172881 w 1306267"/>
                  <a:gd name="connsiteY9-1428" fmla="*/ 1179342 h 1424419"/>
                  <a:gd name="connsiteX10-1429" fmla="*/ 792288 w 1306267"/>
                  <a:gd name="connsiteY10-1430" fmla="*/ 1385653 h 1424419"/>
                  <a:gd name="connsiteX11-1431" fmla="*/ 522686 w 1306267"/>
                  <a:gd name="connsiteY11-1432" fmla="*/ 1384922 h 1424419"/>
                  <a:gd name="connsiteX12-1433" fmla="*/ 97009 w 1306267"/>
                  <a:gd name="connsiteY12-1434" fmla="*/ 1161462 h 1424419"/>
                  <a:gd name="connsiteX13-1435" fmla="*/ 44843 w 1306267"/>
                  <a:gd name="connsiteY13-1436" fmla="*/ 1118989 h 1424419"/>
                  <a:gd name="connsiteX14-1437" fmla="*/ 667 w 1306267"/>
                  <a:gd name="connsiteY14-1438" fmla="*/ 999105 h 1424419"/>
                  <a:gd name="connsiteX15-1439" fmla="*/ 0 w 1306267"/>
                  <a:gd name="connsiteY15-1440" fmla="*/ 972364 h 1424419"/>
                  <a:gd name="connsiteX16-1441" fmla="*/ 2496 w 1306267"/>
                  <a:gd name="connsiteY16-1442" fmla="*/ 463106 h 1424419"/>
                  <a:gd name="connsiteX17-1443" fmla="*/ 2458 w 1306267"/>
                  <a:gd name="connsiteY17-1444" fmla="*/ 429563 h 1424419"/>
                  <a:gd name="connsiteX18-1445" fmla="*/ 75248 w 1306267"/>
                  <a:gd name="connsiteY18-1446" fmla="*/ 303202 h 1424419"/>
                  <a:gd name="connsiteX19-1447" fmla="*/ 106293 w 1306267"/>
                  <a:gd name="connsiteY19-1448" fmla="*/ 282597 h 1424419"/>
                  <a:gd name="connsiteX20-1449" fmla="*/ 541533 w 1306267"/>
                  <a:gd name="connsiteY20-1450" fmla="*/ 38110 h 1424419"/>
                  <a:gd name="connsiteX21-1451" fmla="*/ 653528 w 1306267"/>
                  <a:gd name="connsiteY21-1452" fmla="*/ 0 h 1424419"/>
                  <a:gd name="connsiteX0-1453" fmla="*/ 653528 w 1306267"/>
                  <a:gd name="connsiteY0-1454" fmla="*/ 0 h 1424419"/>
                  <a:gd name="connsiteX1-1455" fmla="*/ 757287 w 1306267"/>
                  <a:gd name="connsiteY1-1456" fmla="*/ 32444 h 1424419"/>
                  <a:gd name="connsiteX2-1457" fmla="*/ 1206876 w 1306267"/>
                  <a:gd name="connsiteY2-1458" fmla="*/ 284945 h 1424419"/>
                  <a:gd name="connsiteX3-1459" fmla="*/ 1237706 w 1306267"/>
                  <a:gd name="connsiteY3-1460" fmla="*/ 306775 h 1424419"/>
                  <a:gd name="connsiteX4-1461" fmla="*/ 1301712 w 1306267"/>
                  <a:gd name="connsiteY4-1462" fmla="*/ 442384 h 1424419"/>
                  <a:gd name="connsiteX5-1463" fmla="*/ 1303099 w 1306267"/>
                  <a:gd name="connsiteY5-1464" fmla="*/ 495558 h 1424419"/>
                  <a:gd name="connsiteX6-1465" fmla="*/ 1303099 w 1306267"/>
                  <a:gd name="connsiteY6-1466" fmla="*/ 952393 h 1424419"/>
                  <a:gd name="connsiteX7-1467" fmla="*/ 1305306 w 1306267"/>
                  <a:gd name="connsiteY7-1468" fmla="*/ 990115 h 1424419"/>
                  <a:gd name="connsiteX8-1469" fmla="*/ 1255800 w 1306267"/>
                  <a:gd name="connsiteY8-1470" fmla="*/ 1142552 h 1424419"/>
                  <a:gd name="connsiteX9-1471" fmla="*/ 1172881 w 1306267"/>
                  <a:gd name="connsiteY9-1472" fmla="*/ 1179342 h 1424419"/>
                  <a:gd name="connsiteX10-1473" fmla="*/ 792288 w 1306267"/>
                  <a:gd name="connsiteY10-1474" fmla="*/ 1385653 h 1424419"/>
                  <a:gd name="connsiteX11-1475" fmla="*/ 522686 w 1306267"/>
                  <a:gd name="connsiteY11-1476" fmla="*/ 1384922 h 1424419"/>
                  <a:gd name="connsiteX12-1477" fmla="*/ 97009 w 1306267"/>
                  <a:gd name="connsiteY12-1478" fmla="*/ 1161462 h 1424419"/>
                  <a:gd name="connsiteX13-1479" fmla="*/ 44843 w 1306267"/>
                  <a:gd name="connsiteY13-1480" fmla="*/ 1118989 h 1424419"/>
                  <a:gd name="connsiteX14-1481" fmla="*/ 667 w 1306267"/>
                  <a:gd name="connsiteY14-1482" fmla="*/ 999105 h 1424419"/>
                  <a:gd name="connsiteX15-1483" fmla="*/ 0 w 1306267"/>
                  <a:gd name="connsiteY15-1484" fmla="*/ 972364 h 1424419"/>
                  <a:gd name="connsiteX16-1485" fmla="*/ 2496 w 1306267"/>
                  <a:gd name="connsiteY16-1486" fmla="*/ 463106 h 1424419"/>
                  <a:gd name="connsiteX17-1487" fmla="*/ 2458 w 1306267"/>
                  <a:gd name="connsiteY17-1488" fmla="*/ 429563 h 1424419"/>
                  <a:gd name="connsiteX18-1489" fmla="*/ 75248 w 1306267"/>
                  <a:gd name="connsiteY18-1490" fmla="*/ 303202 h 1424419"/>
                  <a:gd name="connsiteX19-1491" fmla="*/ 106293 w 1306267"/>
                  <a:gd name="connsiteY19-1492" fmla="*/ 282597 h 1424419"/>
                  <a:gd name="connsiteX20-1493" fmla="*/ 541533 w 1306267"/>
                  <a:gd name="connsiteY20-1494" fmla="*/ 38110 h 1424419"/>
                  <a:gd name="connsiteX21-1495" fmla="*/ 653528 w 1306267"/>
                  <a:gd name="connsiteY21-1496" fmla="*/ 0 h 1424419"/>
                  <a:gd name="connsiteX0-1497" fmla="*/ 653528 w 1306267"/>
                  <a:gd name="connsiteY0-1498" fmla="*/ 0 h 1424419"/>
                  <a:gd name="connsiteX1-1499" fmla="*/ 757287 w 1306267"/>
                  <a:gd name="connsiteY1-1500" fmla="*/ 32444 h 1424419"/>
                  <a:gd name="connsiteX2-1501" fmla="*/ 1206876 w 1306267"/>
                  <a:gd name="connsiteY2-1502" fmla="*/ 284945 h 1424419"/>
                  <a:gd name="connsiteX3-1503" fmla="*/ 1237706 w 1306267"/>
                  <a:gd name="connsiteY3-1504" fmla="*/ 306775 h 1424419"/>
                  <a:gd name="connsiteX4-1505" fmla="*/ 1301712 w 1306267"/>
                  <a:gd name="connsiteY4-1506" fmla="*/ 442384 h 1424419"/>
                  <a:gd name="connsiteX5-1507" fmla="*/ 1303099 w 1306267"/>
                  <a:gd name="connsiteY5-1508" fmla="*/ 495558 h 1424419"/>
                  <a:gd name="connsiteX6-1509" fmla="*/ 1303099 w 1306267"/>
                  <a:gd name="connsiteY6-1510" fmla="*/ 952393 h 1424419"/>
                  <a:gd name="connsiteX7-1511" fmla="*/ 1305306 w 1306267"/>
                  <a:gd name="connsiteY7-1512" fmla="*/ 990115 h 1424419"/>
                  <a:gd name="connsiteX8-1513" fmla="*/ 1255800 w 1306267"/>
                  <a:gd name="connsiteY8-1514" fmla="*/ 1142552 h 1424419"/>
                  <a:gd name="connsiteX9-1515" fmla="*/ 1172881 w 1306267"/>
                  <a:gd name="connsiteY9-1516" fmla="*/ 1179342 h 1424419"/>
                  <a:gd name="connsiteX10-1517" fmla="*/ 792288 w 1306267"/>
                  <a:gd name="connsiteY10-1518" fmla="*/ 1385653 h 1424419"/>
                  <a:gd name="connsiteX11-1519" fmla="*/ 522686 w 1306267"/>
                  <a:gd name="connsiteY11-1520" fmla="*/ 1384922 h 1424419"/>
                  <a:gd name="connsiteX12-1521" fmla="*/ 94302 w 1306267"/>
                  <a:gd name="connsiteY12-1522" fmla="*/ 1158755 h 1424419"/>
                  <a:gd name="connsiteX13-1523" fmla="*/ 44843 w 1306267"/>
                  <a:gd name="connsiteY13-1524" fmla="*/ 1118989 h 1424419"/>
                  <a:gd name="connsiteX14-1525" fmla="*/ 667 w 1306267"/>
                  <a:gd name="connsiteY14-1526" fmla="*/ 999105 h 1424419"/>
                  <a:gd name="connsiteX15-1527" fmla="*/ 0 w 1306267"/>
                  <a:gd name="connsiteY15-1528" fmla="*/ 972364 h 1424419"/>
                  <a:gd name="connsiteX16-1529" fmla="*/ 2496 w 1306267"/>
                  <a:gd name="connsiteY16-1530" fmla="*/ 463106 h 1424419"/>
                  <a:gd name="connsiteX17-1531" fmla="*/ 2458 w 1306267"/>
                  <a:gd name="connsiteY17-1532" fmla="*/ 429563 h 1424419"/>
                  <a:gd name="connsiteX18-1533" fmla="*/ 75248 w 1306267"/>
                  <a:gd name="connsiteY18-1534" fmla="*/ 303202 h 1424419"/>
                  <a:gd name="connsiteX19-1535" fmla="*/ 106293 w 1306267"/>
                  <a:gd name="connsiteY19-1536" fmla="*/ 282597 h 1424419"/>
                  <a:gd name="connsiteX20-1537" fmla="*/ 541533 w 1306267"/>
                  <a:gd name="connsiteY20-1538" fmla="*/ 38110 h 1424419"/>
                  <a:gd name="connsiteX21-1539" fmla="*/ 653528 w 1306267"/>
                  <a:gd name="connsiteY21-1540" fmla="*/ 0 h 1424419"/>
                  <a:gd name="connsiteX0-1541" fmla="*/ 653528 w 1306267"/>
                  <a:gd name="connsiteY0-1542" fmla="*/ 0 h 1424419"/>
                  <a:gd name="connsiteX1-1543" fmla="*/ 757287 w 1306267"/>
                  <a:gd name="connsiteY1-1544" fmla="*/ 32444 h 1424419"/>
                  <a:gd name="connsiteX2-1545" fmla="*/ 1206876 w 1306267"/>
                  <a:gd name="connsiteY2-1546" fmla="*/ 284945 h 1424419"/>
                  <a:gd name="connsiteX3-1547" fmla="*/ 1237706 w 1306267"/>
                  <a:gd name="connsiteY3-1548" fmla="*/ 306775 h 1424419"/>
                  <a:gd name="connsiteX4-1549" fmla="*/ 1301712 w 1306267"/>
                  <a:gd name="connsiteY4-1550" fmla="*/ 442384 h 1424419"/>
                  <a:gd name="connsiteX5-1551" fmla="*/ 1303099 w 1306267"/>
                  <a:gd name="connsiteY5-1552" fmla="*/ 495558 h 1424419"/>
                  <a:gd name="connsiteX6-1553" fmla="*/ 1303099 w 1306267"/>
                  <a:gd name="connsiteY6-1554" fmla="*/ 952393 h 1424419"/>
                  <a:gd name="connsiteX7-1555" fmla="*/ 1305306 w 1306267"/>
                  <a:gd name="connsiteY7-1556" fmla="*/ 990115 h 1424419"/>
                  <a:gd name="connsiteX8-1557" fmla="*/ 1255800 w 1306267"/>
                  <a:gd name="connsiteY8-1558" fmla="*/ 1142552 h 1424419"/>
                  <a:gd name="connsiteX9-1559" fmla="*/ 1172881 w 1306267"/>
                  <a:gd name="connsiteY9-1560" fmla="*/ 1179342 h 1424419"/>
                  <a:gd name="connsiteX10-1561" fmla="*/ 792288 w 1306267"/>
                  <a:gd name="connsiteY10-1562" fmla="*/ 1385653 h 1424419"/>
                  <a:gd name="connsiteX11-1563" fmla="*/ 522686 w 1306267"/>
                  <a:gd name="connsiteY11-1564" fmla="*/ 1384922 h 1424419"/>
                  <a:gd name="connsiteX12-1565" fmla="*/ 94302 w 1306267"/>
                  <a:gd name="connsiteY12-1566" fmla="*/ 1158755 h 1424419"/>
                  <a:gd name="connsiteX13-1567" fmla="*/ 39429 w 1306267"/>
                  <a:gd name="connsiteY13-1568" fmla="*/ 1117635 h 1424419"/>
                  <a:gd name="connsiteX14-1569" fmla="*/ 667 w 1306267"/>
                  <a:gd name="connsiteY14-1570" fmla="*/ 999105 h 1424419"/>
                  <a:gd name="connsiteX15-1571" fmla="*/ 0 w 1306267"/>
                  <a:gd name="connsiteY15-1572" fmla="*/ 972364 h 1424419"/>
                  <a:gd name="connsiteX16-1573" fmla="*/ 2496 w 1306267"/>
                  <a:gd name="connsiteY16-1574" fmla="*/ 463106 h 1424419"/>
                  <a:gd name="connsiteX17-1575" fmla="*/ 2458 w 1306267"/>
                  <a:gd name="connsiteY17-1576" fmla="*/ 429563 h 1424419"/>
                  <a:gd name="connsiteX18-1577" fmla="*/ 75248 w 1306267"/>
                  <a:gd name="connsiteY18-1578" fmla="*/ 303202 h 1424419"/>
                  <a:gd name="connsiteX19-1579" fmla="*/ 106293 w 1306267"/>
                  <a:gd name="connsiteY19-1580" fmla="*/ 282597 h 1424419"/>
                  <a:gd name="connsiteX20-1581" fmla="*/ 541533 w 1306267"/>
                  <a:gd name="connsiteY20-1582" fmla="*/ 38110 h 1424419"/>
                  <a:gd name="connsiteX21-1583" fmla="*/ 653528 w 1306267"/>
                  <a:gd name="connsiteY21-1584" fmla="*/ 0 h 1424419"/>
                  <a:gd name="connsiteX0-1585" fmla="*/ 653528 w 1305333"/>
                  <a:gd name="connsiteY0-1586" fmla="*/ 0 h 1424419"/>
                  <a:gd name="connsiteX1-1587" fmla="*/ 757287 w 1305333"/>
                  <a:gd name="connsiteY1-1588" fmla="*/ 32444 h 1424419"/>
                  <a:gd name="connsiteX2-1589" fmla="*/ 1206876 w 1305333"/>
                  <a:gd name="connsiteY2-1590" fmla="*/ 284945 h 1424419"/>
                  <a:gd name="connsiteX3-1591" fmla="*/ 1237706 w 1305333"/>
                  <a:gd name="connsiteY3-1592" fmla="*/ 306775 h 1424419"/>
                  <a:gd name="connsiteX4-1593" fmla="*/ 1301712 w 1305333"/>
                  <a:gd name="connsiteY4-1594" fmla="*/ 442384 h 1424419"/>
                  <a:gd name="connsiteX5-1595" fmla="*/ 1303099 w 1305333"/>
                  <a:gd name="connsiteY5-1596" fmla="*/ 495558 h 1424419"/>
                  <a:gd name="connsiteX6-1597" fmla="*/ 1303099 w 1305333"/>
                  <a:gd name="connsiteY6-1598" fmla="*/ 952393 h 1424419"/>
                  <a:gd name="connsiteX7-1599" fmla="*/ 1305306 w 1305333"/>
                  <a:gd name="connsiteY7-1600" fmla="*/ 990115 h 1424419"/>
                  <a:gd name="connsiteX8-1601" fmla="*/ 1227376 w 1305333"/>
                  <a:gd name="connsiteY8-1602" fmla="*/ 1152027 h 1424419"/>
                  <a:gd name="connsiteX9-1603" fmla="*/ 1172881 w 1305333"/>
                  <a:gd name="connsiteY9-1604" fmla="*/ 1179342 h 1424419"/>
                  <a:gd name="connsiteX10-1605" fmla="*/ 792288 w 1305333"/>
                  <a:gd name="connsiteY10-1606" fmla="*/ 1385653 h 1424419"/>
                  <a:gd name="connsiteX11-1607" fmla="*/ 522686 w 1305333"/>
                  <a:gd name="connsiteY11-1608" fmla="*/ 1384922 h 1424419"/>
                  <a:gd name="connsiteX12-1609" fmla="*/ 94302 w 1305333"/>
                  <a:gd name="connsiteY12-1610" fmla="*/ 1158755 h 1424419"/>
                  <a:gd name="connsiteX13-1611" fmla="*/ 39429 w 1305333"/>
                  <a:gd name="connsiteY13-1612" fmla="*/ 1117635 h 1424419"/>
                  <a:gd name="connsiteX14-1613" fmla="*/ 667 w 1305333"/>
                  <a:gd name="connsiteY14-1614" fmla="*/ 999105 h 1424419"/>
                  <a:gd name="connsiteX15-1615" fmla="*/ 0 w 1305333"/>
                  <a:gd name="connsiteY15-1616" fmla="*/ 972364 h 1424419"/>
                  <a:gd name="connsiteX16-1617" fmla="*/ 2496 w 1305333"/>
                  <a:gd name="connsiteY16-1618" fmla="*/ 463106 h 1424419"/>
                  <a:gd name="connsiteX17-1619" fmla="*/ 2458 w 1305333"/>
                  <a:gd name="connsiteY17-1620" fmla="*/ 429563 h 1424419"/>
                  <a:gd name="connsiteX18-1621" fmla="*/ 75248 w 1305333"/>
                  <a:gd name="connsiteY18-1622" fmla="*/ 303202 h 1424419"/>
                  <a:gd name="connsiteX19-1623" fmla="*/ 106293 w 1305333"/>
                  <a:gd name="connsiteY19-1624" fmla="*/ 282597 h 1424419"/>
                  <a:gd name="connsiteX20-1625" fmla="*/ 541533 w 1305333"/>
                  <a:gd name="connsiteY20-1626" fmla="*/ 38110 h 1424419"/>
                  <a:gd name="connsiteX21-1627" fmla="*/ 653528 w 1305333"/>
                  <a:gd name="connsiteY21-1628" fmla="*/ 0 h 1424419"/>
                  <a:gd name="connsiteX0-1629" fmla="*/ 653528 w 1305333"/>
                  <a:gd name="connsiteY0-1630" fmla="*/ 0 h 1424419"/>
                  <a:gd name="connsiteX1-1631" fmla="*/ 757287 w 1305333"/>
                  <a:gd name="connsiteY1-1632" fmla="*/ 32444 h 1424419"/>
                  <a:gd name="connsiteX2-1633" fmla="*/ 1206876 w 1305333"/>
                  <a:gd name="connsiteY2-1634" fmla="*/ 284945 h 1424419"/>
                  <a:gd name="connsiteX3-1635" fmla="*/ 1237706 w 1305333"/>
                  <a:gd name="connsiteY3-1636" fmla="*/ 306775 h 1424419"/>
                  <a:gd name="connsiteX4-1637" fmla="*/ 1301712 w 1305333"/>
                  <a:gd name="connsiteY4-1638" fmla="*/ 442384 h 1424419"/>
                  <a:gd name="connsiteX5-1639" fmla="*/ 1303099 w 1305333"/>
                  <a:gd name="connsiteY5-1640" fmla="*/ 495558 h 1424419"/>
                  <a:gd name="connsiteX6-1641" fmla="*/ 1303099 w 1305333"/>
                  <a:gd name="connsiteY6-1642" fmla="*/ 952393 h 1424419"/>
                  <a:gd name="connsiteX7-1643" fmla="*/ 1302599 w 1305333"/>
                  <a:gd name="connsiteY7-1644" fmla="*/ 1003650 h 1424419"/>
                  <a:gd name="connsiteX8-1645" fmla="*/ 1227376 w 1305333"/>
                  <a:gd name="connsiteY8-1646" fmla="*/ 1152027 h 1424419"/>
                  <a:gd name="connsiteX9-1647" fmla="*/ 1172881 w 1305333"/>
                  <a:gd name="connsiteY9-1648" fmla="*/ 1179342 h 1424419"/>
                  <a:gd name="connsiteX10-1649" fmla="*/ 792288 w 1305333"/>
                  <a:gd name="connsiteY10-1650" fmla="*/ 1385653 h 1424419"/>
                  <a:gd name="connsiteX11-1651" fmla="*/ 522686 w 1305333"/>
                  <a:gd name="connsiteY11-1652" fmla="*/ 1384922 h 1424419"/>
                  <a:gd name="connsiteX12-1653" fmla="*/ 94302 w 1305333"/>
                  <a:gd name="connsiteY12-1654" fmla="*/ 1158755 h 1424419"/>
                  <a:gd name="connsiteX13-1655" fmla="*/ 39429 w 1305333"/>
                  <a:gd name="connsiteY13-1656" fmla="*/ 1117635 h 1424419"/>
                  <a:gd name="connsiteX14-1657" fmla="*/ 667 w 1305333"/>
                  <a:gd name="connsiteY14-1658" fmla="*/ 999105 h 1424419"/>
                  <a:gd name="connsiteX15-1659" fmla="*/ 0 w 1305333"/>
                  <a:gd name="connsiteY15-1660" fmla="*/ 972364 h 1424419"/>
                  <a:gd name="connsiteX16-1661" fmla="*/ 2496 w 1305333"/>
                  <a:gd name="connsiteY16-1662" fmla="*/ 463106 h 1424419"/>
                  <a:gd name="connsiteX17-1663" fmla="*/ 2458 w 1305333"/>
                  <a:gd name="connsiteY17-1664" fmla="*/ 429563 h 1424419"/>
                  <a:gd name="connsiteX18-1665" fmla="*/ 75248 w 1305333"/>
                  <a:gd name="connsiteY18-1666" fmla="*/ 303202 h 1424419"/>
                  <a:gd name="connsiteX19-1667" fmla="*/ 106293 w 1305333"/>
                  <a:gd name="connsiteY19-1668" fmla="*/ 282597 h 1424419"/>
                  <a:gd name="connsiteX20-1669" fmla="*/ 541533 w 1305333"/>
                  <a:gd name="connsiteY20-1670" fmla="*/ 38110 h 1424419"/>
                  <a:gd name="connsiteX21-1671" fmla="*/ 653528 w 1305333"/>
                  <a:gd name="connsiteY21-1672" fmla="*/ 0 h 1424419"/>
                  <a:gd name="connsiteX0-1673" fmla="*/ 653528 w 1305080"/>
                  <a:gd name="connsiteY0-1674" fmla="*/ 0 h 1424419"/>
                  <a:gd name="connsiteX1-1675" fmla="*/ 757287 w 1305080"/>
                  <a:gd name="connsiteY1-1676" fmla="*/ 32444 h 1424419"/>
                  <a:gd name="connsiteX2-1677" fmla="*/ 1206876 w 1305080"/>
                  <a:gd name="connsiteY2-1678" fmla="*/ 284945 h 1424419"/>
                  <a:gd name="connsiteX3-1679" fmla="*/ 1237706 w 1305080"/>
                  <a:gd name="connsiteY3-1680" fmla="*/ 306775 h 1424419"/>
                  <a:gd name="connsiteX4-1681" fmla="*/ 1301712 w 1305080"/>
                  <a:gd name="connsiteY4-1682" fmla="*/ 442384 h 1424419"/>
                  <a:gd name="connsiteX5-1683" fmla="*/ 1303099 w 1305080"/>
                  <a:gd name="connsiteY5-1684" fmla="*/ 495558 h 1424419"/>
                  <a:gd name="connsiteX6-1685" fmla="*/ 1301746 w 1305080"/>
                  <a:gd name="connsiteY6-1686" fmla="*/ 953747 h 1424419"/>
                  <a:gd name="connsiteX7-1687" fmla="*/ 1302599 w 1305080"/>
                  <a:gd name="connsiteY7-1688" fmla="*/ 1003650 h 1424419"/>
                  <a:gd name="connsiteX8-1689" fmla="*/ 1227376 w 1305080"/>
                  <a:gd name="connsiteY8-1690" fmla="*/ 1152027 h 1424419"/>
                  <a:gd name="connsiteX9-1691" fmla="*/ 1172881 w 1305080"/>
                  <a:gd name="connsiteY9-1692" fmla="*/ 1179342 h 1424419"/>
                  <a:gd name="connsiteX10-1693" fmla="*/ 792288 w 1305080"/>
                  <a:gd name="connsiteY10-1694" fmla="*/ 1385653 h 1424419"/>
                  <a:gd name="connsiteX11-1695" fmla="*/ 522686 w 1305080"/>
                  <a:gd name="connsiteY11-1696" fmla="*/ 1384922 h 1424419"/>
                  <a:gd name="connsiteX12-1697" fmla="*/ 94302 w 1305080"/>
                  <a:gd name="connsiteY12-1698" fmla="*/ 1158755 h 1424419"/>
                  <a:gd name="connsiteX13-1699" fmla="*/ 39429 w 1305080"/>
                  <a:gd name="connsiteY13-1700" fmla="*/ 1117635 h 1424419"/>
                  <a:gd name="connsiteX14-1701" fmla="*/ 667 w 1305080"/>
                  <a:gd name="connsiteY14-1702" fmla="*/ 999105 h 1424419"/>
                  <a:gd name="connsiteX15-1703" fmla="*/ 0 w 1305080"/>
                  <a:gd name="connsiteY15-1704" fmla="*/ 972364 h 1424419"/>
                  <a:gd name="connsiteX16-1705" fmla="*/ 2496 w 1305080"/>
                  <a:gd name="connsiteY16-1706" fmla="*/ 463106 h 1424419"/>
                  <a:gd name="connsiteX17-1707" fmla="*/ 2458 w 1305080"/>
                  <a:gd name="connsiteY17-1708" fmla="*/ 429563 h 1424419"/>
                  <a:gd name="connsiteX18-1709" fmla="*/ 75248 w 1305080"/>
                  <a:gd name="connsiteY18-1710" fmla="*/ 303202 h 1424419"/>
                  <a:gd name="connsiteX19-1711" fmla="*/ 106293 w 1305080"/>
                  <a:gd name="connsiteY19-1712" fmla="*/ 282597 h 1424419"/>
                  <a:gd name="connsiteX20-1713" fmla="*/ 541533 w 1305080"/>
                  <a:gd name="connsiteY20-1714" fmla="*/ 38110 h 1424419"/>
                  <a:gd name="connsiteX21-1715" fmla="*/ 653528 w 1305080"/>
                  <a:gd name="connsiteY21-1716" fmla="*/ 0 h 1424419"/>
                  <a:gd name="connsiteX0-1717" fmla="*/ 653528 w 1305299"/>
                  <a:gd name="connsiteY0-1718" fmla="*/ 0 h 1424419"/>
                  <a:gd name="connsiteX1-1719" fmla="*/ 757287 w 1305299"/>
                  <a:gd name="connsiteY1-1720" fmla="*/ 32444 h 1424419"/>
                  <a:gd name="connsiteX2-1721" fmla="*/ 1206876 w 1305299"/>
                  <a:gd name="connsiteY2-1722" fmla="*/ 284945 h 1424419"/>
                  <a:gd name="connsiteX3-1723" fmla="*/ 1237706 w 1305299"/>
                  <a:gd name="connsiteY3-1724" fmla="*/ 306775 h 1424419"/>
                  <a:gd name="connsiteX4-1725" fmla="*/ 1301712 w 1305299"/>
                  <a:gd name="connsiteY4-1726" fmla="*/ 442384 h 1424419"/>
                  <a:gd name="connsiteX5-1727" fmla="*/ 1303099 w 1305299"/>
                  <a:gd name="connsiteY5-1728" fmla="*/ 495558 h 1424419"/>
                  <a:gd name="connsiteX6-1729" fmla="*/ 1301746 w 1305299"/>
                  <a:gd name="connsiteY6-1730" fmla="*/ 953747 h 1424419"/>
                  <a:gd name="connsiteX7-1731" fmla="*/ 1302599 w 1305299"/>
                  <a:gd name="connsiteY7-1732" fmla="*/ 1003650 h 1424419"/>
                  <a:gd name="connsiteX8-1733" fmla="*/ 1227376 w 1305299"/>
                  <a:gd name="connsiteY8-1734" fmla="*/ 1152027 h 1424419"/>
                  <a:gd name="connsiteX9-1735" fmla="*/ 1172881 w 1305299"/>
                  <a:gd name="connsiteY9-1736" fmla="*/ 1179342 h 1424419"/>
                  <a:gd name="connsiteX10-1737" fmla="*/ 792288 w 1305299"/>
                  <a:gd name="connsiteY10-1738" fmla="*/ 1385653 h 1424419"/>
                  <a:gd name="connsiteX11-1739" fmla="*/ 522686 w 1305299"/>
                  <a:gd name="connsiteY11-1740" fmla="*/ 1384922 h 1424419"/>
                  <a:gd name="connsiteX12-1741" fmla="*/ 94302 w 1305299"/>
                  <a:gd name="connsiteY12-1742" fmla="*/ 1158755 h 1424419"/>
                  <a:gd name="connsiteX13-1743" fmla="*/ 39429 w 1305299"/>
                  <a:gd name="connsiteY13-1744" fmla="*/ 1117635 h 1424419"/>
                  <a:gd name="connsiteX14-1745" fmla="*/ 667 w 1305299"/>
                  <a:gd name="connsiteY14-1746" fmla="*/ 999105 h 1424419"/>
                  <a:gd name="connsiteX15-1747" fmla="*/ 0 w 1305299"/>
                  <a:gd name="connsiteY15-1748" fmla="*/ 972364 h 1424419"/>
                  <a:gd name="connsiteX16-1749" fmla="*/ 2496 w 1305299"/>
                  <a:gd name="connsiteY16-1750" fmla="*/ 463106 h 1424419"/>
                  <a:gd name="connsiteX17-1751" fmla="*/ 2458 w 1305299"/>
                  <a:gd name="connsiteY17-1752" fmla="*/ 429563 h 1424419"/>
                  <a:gd name="connsiteX18-1753" fmla="*/ 75248 w 1305299"/>
                  <a:gd name="connsiteY18-1754" fmla="*/ 303202 h 1424419"/>
                  <a:gd name="connsiteX19-1755" fmla="*/ 106293 w 1305299"/>
                  <a:gd name="connsiteY19-1756" fmla="*/ 282597 h 1424419"/>
                  <a:gd name="connsiteX20-1757" fmla="*/ 541533 w 1305299"/>
                  <a:gd name="connsiteY20-1758" fmla="*/ 38110 h 1424419"/>
                  <a:gd name="connsiteX21-1759" fmla="*/ 653528 w 1305299"/>
                  <a:gd name="connsiteY21-1760" fmla="*/ 0 h 1424419"/>
                  <a:gd name="connsiteX0-1761" fmla="*/ 653528 w 1306646"/>
                  <a:gd name="connsiteY0-1762" fmla="*/ 0 h 1424419"/>
                  <a:gd name="connsiteX1-1763" fmla="*/ 757287 w 1306646"/>
                  <a:gd name="connsiteY1-1764" fmla="*/ 32444 h 1424419"/>
                  <a:gd name="connsiteX2-1765" fmla="*/ 1206876 w 1306646"/>
                  <a:gd name="connsiteY2-1766" fmla="*/ 284945 h 1424419"/>
                  <a:gd name="connsiteX3-1767" fmla="*/ 1237706 w 1306646"/>
                  <a:gd name="connsiteY3-1768" fmla="*/ 306775 h 1424419"/>
                  <a:gd name="connsiteX4-1769" fmla="*/ 1301712 w 1306646"/>
                  <a:gd name="connsiteY4-1770" fmla="*/ 442384 h 1424419"/>
                  <a:gd name="connsiteX5-1771" fmla="*/ 1303099 w 1306646"/>
                  <a:gd name="connsiteY5-1772" fmla="*/ 495558 h 1424419"/>
                  <a:gd name="connsiteX6-1773" fmla="*/ 1301746 w 1306646"/>
                  <a:gd name="connsiteY6-1774" fmla="*/ 953747 h 1424419"/>
                  <a:gd name="connsiteX7-1775" fmla="*/ 1302599 w 1306646"/>
                  <a:gd name="connsiteY7-1776" fmla="*/ 1003650 h 1424419"/>
                  <a:gd name="connsiteX8-1777" fmla="*/ 1227376 w 1306646"/>
                  <a:gd name="connsiteY8-1778" fmla="*/ 1152027 h 1424419"/>
                  <a:gd name="connsiteX9-1779" fmla="*/ 1172881 w 1306646"/>
                  <a:gd name="connsiteY9-1780" fmla="*/ 1179342 h 1424419"/>
                  <a:gd name="connsiteX10-1781" fmla="*/ 792288 w 1306646"/>
                  <a:gd name="connsiteY10-1782" fmla="*/ 1385653 h 1424419"/>
                  <a:gd name="connsiteX11-1783" fmla="*/ 522686 w 1306646"/>
                  <a:gd name="connsiteY11-1784" fmla="*/ 1384922 h 1424419"/>
                  <a:gd name="connsiteX12-1785" fmla="*/ 94302 w 1306646"/>
                  <a:gd name="connsiteY12-1786" fmla="*/ 1158755 h 1424419"/>
                  <a:gd name="connsiteX13-1787" fmla="*/ 39429 w 1306646"/>
                  <a:gd name="connsiteY13-1788" fmla="*/ 1117635 h 1424419"/>
                  <a:gd name="connsiteX14-1789" fmla="*/ 667 w 1306646"/>
                  <a:gd name="connsiteY14-1790" fmla="*/ 999105 h 1424419"/>
                  <a:gd name="connsiteX15-1791" fmla="*/ 0 w 1306646"/>
                  <a:gd name="connsiteY15-1792" fmla="*/ 972364 h 1424419"/>
                  <a:gd name="connsiteX16-1793" fmla="*/ 2496 w 1306646"/>
                  <a:gd name="connsiteY16-1794" fmla="*/ 463106 h 1424419"/>
                  <a:gd name="connsiteX17-1795" fmla="*/ 2458 w 1306646"/>
                  <a:gd name="connsiteY17-1796" fmla="*/ 429563 h 1424419"/>
                  <a:gd name="connsiteX18-1797" fmla="*/ 75248 w 1306646"/>
                  <a:gd name="connsiteY18-1798" fmla="*/ 303202 h 1424419"/>
                  <a:gd name="connsiteX19-1799" fmla="*/ 106293 w 1306646"/>
                  <a:gd name="connsiteY19-1800" fmla="*/ 282597 h 1424419"/>
                  <a:gd name="connsiteX20-1801" fmla="*/ 541533 w 1306646"/>
                  <a:gd name="connsiteY20-1802" fmla="*/ 38110 h 1424419"/>
                  <a:gd name="connsiteX21-1803" fmla="*/ 653528 w 1306646"/>
                  <a:gd name="connsiteY21-1804" fmla="*/ 0 h 1424419"/>
                  <a:gd name="connsiteX0-1805" fmla="*/ 653528 w 1305299"/>
                  <a:gd name="connsiteY0-1806" fmla="*/ 0 h 1424419"/>
                  <a:gd name="connsiteX1-1807" fmla="*/ 757287 w 1305299"/>
                  <a:gd name="connsiteY1-1808" fmla="*/ 32444 h 1424419"/>
                  <a:gd name="connsiteX2-1809" fmla="*/ 1206876 w 1305299"/>
                  <a:gd name="connsiteY2-1810" fmla="*/ 284945 h 1424419"/>
                  <a:gd name="connsiteX3-1811" fmla="*/ 1237706 w 1305299"/>
                  <a:gd name="connsiteY3-1812" fmla="*/ 306775 h 1424419"/>
                  <a:gd name="connsiteX4-1813" fmla="*/ 1301712 w 1305299"/>
                  <a:gd name="connsiteY4-1814" fmla="*/ 442384 h 1424419"/>
                  <a:gd name="connsiteX5-1815" fmla="*/ 1303099 w 1305299"/>
                  <a:gd name="connsiteY5-1816" fmla="*/ 495558 h 1424419"/>
                  <a:gd name="connsiteX6-1817" fmla="*/ 1301746 w 1305299"/>
                  <a:gd name="connsiteY6-1818" fmla="*/ 953747 h 1424419"/>
                  <a:gd name="connsiteX7-1819" fmla="*/ 1302599 w 1305299"/>
                  <a:gd name="connsiteY7-1820" fmla="*/ 1003650 h 1424419"/>
                  <a:gd name="connsiteX8-1821" fmla="*/ 1227376 w 1305299"/>
                  <a:gd name="connsiteY8-1822" fmla="*/ 1152027 h 1424419"/>
                  <a:gd name="connsiteX9-1823" fmla="*/ 1172881 w 1305299"/>
                  <a:gd name="connsiteY9-1824" fmla="*/ 1179342 h 1424419"/>
                  <a:gd name="connsiteX10-1825" fmla="*/ 792288 w 1305299"/>
                  <a:gd name="connsiteY10-1826" fmla="*/ 1385653 h 1424419"/>
                  <a:gd name="connsiteX11-1827" fmla="*/ 522686 w 1305299"/>
                  <a:gd name="connsiteY11-1828" fmla="*/ 1384922 h 1424419"/>
                  <a:gd name="connsiteX12-1829" fmla="*/ 94302 w 1305299"/>
                  <a:gd name="connsiteY12-1830" fmla="*/ 1158755 h 1424419"/>
                  <a:gd name="connsiteX13-1831" fmla="*/ 39429 w 1305299"/>
                  <a:gd name="connsiteY13-1832" fmla="*/ 1117635 h 1424419"/>
                  <a:gd name="connsiteX14-1833" fmla="*/ 667 w 1305299"/>
                  <a:gd name="connsiteY14-1834" fmla="*/ 999105 h 1424419"/>
                  <a:gd name="connsiteX15-1835" fmla="*/ 0 w 1305299"/>
                  <a:gd name="connsiteY15-1836" fmla="*/ 972364 h 1424419"/>
                  <a:gd name="connsiteX16-1837" fmla="*/ 2496 w 1305299"/>
                  <a:gd name="connsiteY16-1838" fmla="*/ 463106 h 1424419"/>
                  <a:gd name="connsiteX17-1839" fmla="*/ 2458 w 1305299"/>
                  <a:gd name="connsiteY17-1840" fmla="*/ 429563 h 1424419"/>
                  <a:gd name="connsiteX18-1841" fmla="*/ 75248 w 1305299"/>
                  <a:gd name="connsiteY18-1842" fmla="*/ 303202 h 1424419"/>
                  <a:gd name="connsiteX19-1843" fmla="*/ 106293 w 1305299"/>
                  <a:gd name="connsiteY19-1844" fmla="*/ 282597 h 1424419"/>
                  <a:gd name="connsiteX20-1845" fmla="*/ 541533 w 1305299"/>
                  <a:gd name="connsiteY20-1846" fmla="*/ 38110 h 1424419"/>
                  <a:gd name="connsiteX21-1847" fmla="*/ 653528 w 1305299"/>
                  <a:gd name="connsiteY21-1848" fmla="*/ 0 h 1424419"/>
                  <a:gd name="connsiteX0-1849" fmla="*/ 653528 w 1304127"/>
                  <a:gd name="connsiteY0-1850" fmla="*/ 0 h 1424419"/>
                  <a:gd name="connsiteX1-1851" fmla="*/ 757287 w 1304127"/>
                  <a:gd name="connsiteY1-1852" fmla="*/ 32444 h 1424419"/>
                  <a:gd name="connsiteX2-1853" fmla="*/ 1206876 w 1304127"/>
                  <a:gd name="connsiteY2-1854" fmla="*/ 284945 h 1424419"/>
                  <a:gd name="connsiteX3-1855" fmla="*/ 1237706 w 1304127"/>
                  <a:gd name="connsiteY3-1856" fmla="*/ 306775 h 1424419"/>
                  <a:gd name="connsiteX4-1857" fmla="*/ 1301712 w 1304127"/>
                  <a:gd name="connsiteY4-1858" fmla="*/ 442384 h 1424419"/>
                  <a:gd name="connsiteX5-1859" fmla="*/ 1303099 w 1304127"/>
                  <a:gd name="connsiteY5-1860" fmla="*/ 495558 h 1424419"/>
                  <a:gd name="connsiteX6-1861" fmla="*/ 1301746 w 1304127"/>
                  <a:gd name="connsiteY6-1862" fmla="*/ 953747 h 1424419"/>
                  <a:gd name="connsiteX7-1863" fmla="*/ 1302599 w 1304127"/>
                  <a:gd name="connsiteY7-1864" fmla="*/ 1003650 h 1424419"/>
                  <a:gd name="connsiteX8-1865" fmla="*/ 1227376 w 1304127"/>
                  <a:gd name="connsiteY8-1866" fmla="*/ 1152027 h 1424419"/>
                  <a:gd name="connsiteX9-1867" fmla="*/ 1172881 w 1304127"/>
                  <a:gd name="connsiteY9-1868" fmla="*/ 1179342 h 1424419"/>
                  <a:gd name="connsiteX10-1869" fmla="*/ 792288 w 1304127"/>
                  <a:gd name="connsiteY10-1870" fmla="*/ 1385653 h 1424419"/>
                  <a:gd name="connsiteX11-1871" fmla="*/ 522686 w 1304127"/>
                  <a:gd name="connsiteY11-1872" fmla="*/ 1384922 h 1424419"/>
                  <a:gd name="connsiteX12-1873" fmla="*/ 94302 w 1304127"/>
                  <a:gd name="connsiteY12-1874" fmla="*/ 1158755 h 1424419"/>
                  <a:gd name="connsiteX13-1875" fmla="*/ 39429 w 1304127"/>
                  <a:gd name="connsiteY13-1876" fmla="*/ 1117635 h 1424419"/>
                  <a:gd name="connsiteX14-1877" fmla="*/ 667 w 1304127"/>
                  <a:gd name="connsiteY14-1878" fmla="*/ 999105 h 1424419"/>
                  <a:gd name="connsiteX15-1879" fmla="*/ 0 w 1304127"/>
                  <a:gd name="connsiteY15-1880" fmla="*/ 972364 h 1424419"/>
                  <a:gd name="connsiteX16-1881" fmla="*/ 2496 w 1304127"/>
                  <a:gd name="connsiteY16-1882" fmla="*/ 463106 h 1424419"/>
                  <a:gd name="connsiteX17-1883" fmla="*/ 2458 w 1304127"/>
                  <a:gd name="connsiteY17-1884" fmla="*/ 429563 h 1424419"/>
                  <a:gd name="connsiteX18-1885" fmla="*/ 75248 w 1304127"/>
                  <a:gd name="connsiteY18-1886" fmla="*/ 303202 h 1424419"/>
                  <a:gd name="connsiteX19-1887" fmla="*/ 106293 w 1304127"/>
                  <a:gd name="connsiteY19-1888" fmla="*/ 282597 h 1424419"/>
                  <a:gd name="connsiteX20-1889" fmla="*/ 541533 w 1304127"/>
                  <a:gd name="connsiteY20-1890" fmla="*/ 38110 h 1424419"/>
                  <a:gd name="connsiteX21-1891" fmla="*/ 653528 w 1304127"/>
                  <a:gd name="connsiteY21-1892" fmla="*/ 0 h 1424419"/>
                  <a:gd name="connsiteX0-1893" fmla="*/ 653528 w 1306101"/>
                  <a:gd name="connsiteY0-1894" fmla="*/ 0 h 1424419"/>
                  <a:gd name="connsiteX1-1895" fmla="*/ 757287 w 1306101"/>
                  <a:gd name="connsiteY1-1896" fmla="*/ 32444 h 1424419"/>
                  <a:gd name="connsiteX2-1897" fmla="*/ 1206876 w 1306101"/>
                  <a:gd name="connsiteY2-1898" fmla="*/ 284945 h 1424419"/>
                  <a:gd name="connsiteX3-1899" fmla="*/ 1237706 w 1306101"/>
                  <a:gd name="connsiteY3-1900" fmla="*/ 306775 h 1424419"/>
                  <a:gd name="connsiteX4-1901" fmla="*/ 1305773 w 1306101"/>
                  <a:gd name="connsiteY4-1902" fmla="*/ 442384 h 1424419"/>
                  <a:gd name="connsiteX5-1903" fmla="*/ 1303099 w 1306101"/>
                  <a:gd name="connsiteY5-1904" fmla="*/ 495558 h 1424419"/>
                  <a:gd name="connsiteX6-1905" fmla="*/ 1301746 w 1306101"/>
                  <a:gd name="connsiteY6-1906" fmla="*/ 953747 h 1424419"/>
                  <a:gd name="connsiteX7-1907" fmla="*/ 1302599 w 1306101"/>
                  <a:gd name="connsiteY7-1908" fmla="*/ 1003650 h 1424419"/>
                  <a:gd name="connsiteX8-1909" fmla="*/ 1227376 w 1306101"/>
                  <a:gd name="connsiteY8-1910" fmla="*/ 1152027 h 1424419"/>
                  <a:gd name="connsiteX9-1911" fmla="*/ 1172881 w 1306101"/>
                  <a:gd name="connsiteY9-1912" fmla="*/ 1179342 h 1424419"/>
                  <a:gd name="connsiteX10-1913" fmla="*/ 792288 w 1306101"/>
                  <a:gd name="connsiteY10-1914" fmla="*/ 1385653 h 1424419"/>
                  <a:gd name="connsiteX11-1915" fmla="*/ 522686 w 1306101"/>
                  <a:gd name="connsiteY11-1916" fmla="*/ 1384922 h 1424419"/>
                  <a:gd name="connsiteX12-1917" fmla="*/ 94302 w 1306101"/>
                  <a:gd name="connsiteY12-1918" fmla="*/ 1158755 h 1424419"/>
                  <a:gd name="connsiteX13-1919" fmla="*/ 39429 w 1306101"/>
                  <a:gd name="connsiteY13-1920" fmla="*/ 1117635 h 1424419"/>
                  <a:gd name="connsiteX14-1921" fmla="*/ 667 w 1306101"/>
                  <a:gd name="connsiteY14-1922" fmla="*/ 999105 h 1424419"/>
                  <a:gd name="connsiteX15-1923" fmla="*/ 0 w 1306101"/>
                  <a:gd name="connsiteY15-1924" fmla="*/ 972364 h 1424419"/>
                  <a:gd name="connsiteX16-1925" fmla="*/ 2496 w 1306101"/>
                  <a:gd name="connsiteY16-1926" fmla="*/ 463106 h 1424419"/>
                  <a:gd name="connsiteX17-1927" fmla="*/ 2458 w 1306101"/>
                  <a:gd name="connsiteY17-1928" fmla="*/ 429563 h 1424419"/>
                  <a:gd name="connsiteX18-1929" fmla="*/ 75248 w 1306101"/>
                  <a:gd name="connsiteY18-1930" fmla="*/ 303202 h 1424419"/>
                  <a:gd name="connsiteX19-1931" fmla="*/ 106293 w 1306101"/>
                  <a:gd name="connsiteY19-1932" fmla="*/ 282597 h 1424419"/>
                  <a:gd name="connsiteX20-1933" fmla="*/ 541533 w 1306101"/>
                  <a:gd name="connsiteY20-1934" fmla="*/ 38110 h 1424419"/>
                  <a:gd name="connsiteX21-1935" fmla="*/ 653528 w 1306101"/>
                  <a:gd name="connsiteY21-1936" fmla="*/ 0 h 1424419"/>
                  <a:gd name="connsiteX0-1937" fmla="*/ 653528 w 1304819"/>
                  <a:gd name="connsiteY0-1938" fmla="*/ 0 h 1424419"/>
                  <a:gd name="connsiteX1-1939" fmla="*/ 757287 w 1304819"/>
                  <a:gd name="connsiteY1-1940" fmla="*/ 32444 h 1424419"/>
                  <a:gd name="connsiteX2-1941" fmla="*/ 1206876 w 1304819"/>
                  <a:gd name="connsiteY2-1942" fmla="*/ 284945 h 1424419"/>
                  <a:gd name="connsiteX3-1943" fmla="*/ 1237706 w 1304819"/>
                  <a:gd name="connsiteY3-1944" fmla="*/ 306775 h 1424419"/>
                  <a:gd name="connsiteX4-1945" fmla="*/ 1304420 w 1304819"/>
                  <a:gd name="connsiteY4-1946" fmla="*/ 434263 h 1424419"/>
                  <a:gd name="connsiteX5-1947" fmla="*/ 1303099 w 1304819"/>
                  <a:gd name="connsiteY5-1948" fmla="*/ 495558 h 1424419"/>
                  <a:gd name="connsiteX6-1949" fmla="*/ 1301746 w 1304819"/>
                  <a:gd name="connsiteY6-1950" fmla="*/ 953747 h 1424419"/>
                  <a:gd name="connsiteX7-1951" fmla="*/ 1302599 w 1304819"/>
                  <a:gd name="connsiteY7-1952" fmla="*/ 1003650 h 1424419"/>
                  <a:gd name="connsiteX8-1953" fmla="*/ 1227376 w 1304819"/>
                  <a:gd name="connsiteY8-1954" fmla="*/ 1152027 h 1424419"/>
                  <a:gd name="connsiteX9-1955" fmla="*/ 1172881 w 1304819"/>
                  <a:gd name="connsiteY9-1956" fmla="*/ 1179342 h 1424419"/>
                  <a:gd name="connsiteX10-1957" fmla="*/ 792288 w 1304819"/>
                  <a:gd name="connsiteY10-1958" fmla="*/ 1385653 h 1424419"/>
                  <a:gd name="connsiteX11-1959" fmla="*/ 522686 w 1304819"/>
                  <a:gd name="connsiteY11-1960" fmla="*/ 1384922 h 1424419"/>
                  <a:gd name="connsiteX12-1961" fmla="*/ 94302 w 1304819"/>
                  <a:gd name="connsiteY12-1962" fmla="*/ 1158755 h 1424419"/>
                  <a:gd name="connsiteX13-1963" fmla="*/ 39429 w 1304819"/>
                  <a:gd name="connsiteY13-1964" fmla="*/ 1117635 h 1424419"/>
                  <a:gd name="connsiteX14-1965" fmla="*/ 667 w 1304819"/>
                  <a:gd name="connsiteY14-1966" fmla="*/ 999105 h 1424419"/>
                  <a:gd name="connsiteX15-1967" fmla="*/ 0 w 1304819"/>
                  <a:gd name="connsiteY15-1968" fmla="*/ 972364 h 1424419"/>
                  <a:gd name="connsiteX16-1969" fmla="*/ 2496 w 1304819"/>
                  <a:gd name="connsiteY16-1970" fmla="*/ 463106 h 1424419"/>
                  <a:gd name="connsiteX17-1971" fmla="*/ 2458 w 1304819"/>
                  <a:gd name="connsiteY17-1972" fmla="*/ 429563 h 1424419"/>
                  <a:gd name="connsiteX18-1973" fmla="*/ 75248 w 1304819"/>
                  <a:gd name="connsiteY18-1974" fmla="*/ 303202 h 1424419"/>
                  <a:gd name="connsiteX19-1975" fmla="*/ 106293 w 1304819"/>
                  <a:gd name="connsiteY19-1976" fmla="*/ 282597 h 1424419"/>
                  <a:gd name="connsiteX20-1977" fmla="*/ 541533 w 1304819"/>
                  <a:gd name="connsiteY20-1978" fmla="*/ 38110 h 1424419"/>
                  <a:gd name="connsiteX21-1979" fmla="*/ 653528 w 1304819"/>
                  <a:gd name="connsiteY21-1980" fmla="*/ 0 h 1424419"/>
                  <a:gd name="connsiteX0-1981" fmla="*/ 653528 w 1306525"/>
                  <a:gd name="connsiteY0-1982" fmla="*/ 0 h 1424419"/>
                  <a:gd name="connsiteX1-1983" fmla="*/ 757287 w 1306525"/>
                  <a:gd name="connsiteY1-1984" fmla="*/ 32444 h 1424419"/>
                  <a:gd name="connsiteX2-1985" fmla="*/ 1206876 w 1306525"/>
                  <a:gd name="connsiteY2-1986" fmla="*/ 284945 h 1424419"/>
                  <a:gd name="connsiteX3-1987" fmla="*/ 1237706 w 1306525"/>
                  <a:gd name="connsiteY3-1988" fmla="*/ 306775 h 1424419"/>
                  <a:gd name="connsiteX4-1989" fmla="*/ 1304420 w 1306525"/>
                  <a:gd name="connsiteY4-1990" fmla="*/ 434263 h 1424419"/>
                  <a:gd name="connsiteX5-1991" fmla="*/ 1305806 w 1306525"/>
                  <a:gd name="connsiteY5-1992" fmla="*/ 519922 h 1424419"/>
                  <a:gd name="connsiteX6-1993" fmla="*/ 1301746 w 1306525"/>
                  <a:gd name="connsiteY6-1994" fmla="*/ 953747 h 1424419"/>
                  <a:gd name="connsiteX7-1995" fmla="*/ 1302599 w 1306525"/>
                  <a:gd name="connsiteY7-1996" fmla="*/ 1003650 h 1424419"/>
                  <a:gd name="connsiteX8-1997" fmla="*/ 1227376 w 1306525"/>
                  <a:gd name="connsiteY8-1998" fmla="*/ 1152027 h 1424419"/>
                  <a:gd name="connsiteX9-1999" fmla="*/ 1172881 w 1306525"/>
                  <a:gd name="connsiteY9-2000" fmla="*/ 1179342 h 1424419"/>
                  <a:gd name="connsiteX10-2001" fmla="*/ 792288 w 1306525"/>
                  <a:gd name="connsiteY10-2002" fmla="*/ 1385653 h 1424419"/>
                  <a:gd name="connsiteX11-2003" fmla="*/ 522686 w 1306525"/>
                  <a:gd name="connsiteY11-2004" fmla="*/ 1384922 h 1424419"/>
                  <a:gd name="connsiteX12-2005" fmla="*/ 94302 w 1306525"/>
                  <a:gd name="connsiteY12-2006" fmla="*/ 1158755 h 1424419"/>
                  <a:gd name="connsiteX13-2007" fmla="*/ 39429 w 1306525"/>
                  <a:gd name="connsiteY13-2008" fmla="*/ 1117635 h 1424419"/>
                  <a:gd name="connsiteX14-2009" fmla="*/ 667 w 1306525"/>
                  <a:gd name="connsiteY14-2010" fmla="*/ 999105 h 1424419"/>
                  <a:gd name="connsiteX15-2011" fmla="*/ 0 w 1306525"/>
                  <a:gd name="connsiteY15-2012" fmla="*/ 972364 h 1424419"/>
                  <a:gd name="connsiteX16-2013" fmla="*/ 2496 w 1306525"/>
                  <a:gd name="connsiteY16-2014" fmla="*/ 463106 h 1424419"/>
                  <a:gd name="connsiteX17-2015" fmla="*/ 2458 w 1306525"/>
                  <a:gd name="connsiteY17-2016" fmla="*/ 429563 h 1424419"/>
                  <a:gd name="connsiteX18-2017" fmla="*/ 75248 w 1306525"/>
                  <a:gd name="connsiteY18-2018" fmla="*/ 303202 h 1424419"/>
                  <a:gd name="connsiteX19-2019" fmla="*/ 106293 w 1306525"/>
                  <a:gd name="connsiteY19-2020" fmla="*/ 282597 h 1424419"/>
                  <a:gd name="connsiteX20-2021" fmla="*/ 541533 w 1306525"/>
                  <a:gd name="connsiteY20-2022" fmla="*/ 38110 h 1424419"/>
                  <a:gd name="connsiteX21-2023" fmla="*/ 653528 w 1306525"/>
                  <a:gd name="connsiteY21-2024" fmla="*/ 0 h 1424419"/>
                  <a:gd name="connsiteX0-2025" fmla="*/ 653528 w 1305814"/>
                  <a:gd name="connsiteY0-2026" fmla="*/ 0 h 1424419"/>
                  <a:gd name="connsiteX1-2027" fmla="*/ 757287 w 1305814"/>
                  <a:gd name="connsiteY1-2028" fmla="*/ 32444 h 1424419"/>
                  <a:gd name="connsiteX2-2029" fmla="*/ 1206876 w 1305814"/>
                  <a:gd name="connsiteY2-2030" fmla="*/ 284945 h 1424419"/>
                  <a:gd name="connsiteX3-2031" fmla="*/ 1237706 w 1305814"/>
                  <a:gd name="connsiteY3-2032" fmla="*/ 306775 h 1424419"/>
                  <a:gd name="connsiteX4-2033" fmla="*/ 1304420 w 1305814"/>
                  <a:gd name="connsiteY4-2034" fmla="*/ 434263 h 1424419"/>
                  <a:gd name="connsiteX5-2035" fmla="*/ 1305806 w 1305814"/>
                  <a:gd name="connsiteY5-2036" fmla="*/ 519922 h 1424419"/>
                  <a:gd name="connsiteX6-2037" fmla="*/ 1301746 w 1305814"/>
                  <a:gd name="connsiteY6-2038" fmla="*/ 953747 h 1424419"/>
                  <a:gd name="connsiteX7-2039" fmla="*/ 1302599 w 1305814"/>
                  <a:gd name="connsiteY7-2040" fmla="*/ 1003650 h 1424419"/>
                  <a:gd name="connsiteX8-2041" fmla="*/ 1227376 w 1305814"/>
                  <a:gd name="connsiteY8-2042" fmla="*/ 1152027 h 1424419"/>
                  <a:gd name="connsiteX9-2043" fmla="*/ 1172881 w 1305814"/>
                  <a:gd name="connsiteY9-2044" fmla="*/ 1179342 h 1424419"/>
                  <a:gd name="connsiteX10-2045" fmla="*/ 792288 w 1305814"/>
                  <a:gd name="connsiteY10-2046" fmla="*/ 1385653 h 1424419"/>
                  <a:gd name="connsiteX11-2047" fmla="*/ 522686 w 1305814"/>
                  <a:gd name="connsiteY11-2048" fmla="*/ 1384922 h 1424419"/>
                  <a:gd name="connsiteX12-2049" fmla="*/ 94302 w 1305814"/>
                  <a:gd name="connsiteY12-2050" fmla="*/ 1158755 h 1424419"/>
                  <a:gd name="connsiteX13-2051" fmla="*/ 39429 w 1305814"/>
                  <a:gd name="connsiteY13-2052" fmla="*/ 1117635 h 1424419"/>
                  <a:gd name="connsiteX14-2053" fmla="*/ 667 w 1305814"/>
                  <a:gd name="connsiteY14-2054" fmla="*/ 999105 h 1424419"/>
                  <a:gd name="connsiteX15-2055" fmla="*/ 0 w 1305814"/>
                  <a:gd name="connsiteY15-2056" fmla="*/ 972364 h 1424419"/>
                  <a:gd name="connsiteX16-2057" fmla="*/ 2496 w 1305814"/>
                  <a:gd name="connsiteY16-2058" fmla="*/ 463106 h 1424419"/>
                  <a:gd name="connsiteX17-2059" fmla="*/ 2458 w 1305814"/>
                  <a:gd name="connsiteY17-2060" fmla="*/ 429563 h 1424419"/>
                  <a:gd name="connsiteX18-2061" fmla="*/ 75248 w 1305814"/>
                  <a:gd name="connsiteY18-2062" fmla="*/ 303202 h 1424419"/>
                  <a:gd name="connsiteX19-2063" fmla="*/ 106293 w 1305814"/>
                  <a:gd name="connsiteY19-2064" fmla="*/ 282597 h 1424419"/>
                  <a:gd name="connsiteX20-2065" fmla="*/ 541533 w 1305814"/>
                  <a:gd name="connsiteY20-2066" fmla="*/ 38110 h 1424419"/>
                  <a:gd name="connsiteX21-2067" fmla="*/ 653528 w 1305814"/>
                  <a:gd name="connsiteY21-2068" fmla="*/ 0 h 1424419"/>
                  <a:gd name="connsiteX0-2069" fmla="*/ 653528 w 1305814"/>
                  <a:gd name="connsiteY0-2070" fmla="*/ 0 h 1424419"/>
                  <a:gd name="connsiteX1-2071" fmla="*/ 757287 w 1305814"/>
                  <a:gd name="connsiteY1-2072" fmla="*/ 32444 h 1424419"/>
                  <a:gd name="connsiteX2-2073" fmla="*/ 1206876 w 1305814"/>
                  <a:gd name="connsiteY2-2074" fmla="*/ 284945 h 1424419"/>
                  <a:gd name="connsiteX3-2075" fmla="*/ 1237706 w 1305814"/>
                  <a:gd name="connsiteY3-2076" fmla="*/ 306775 h 1424419"/>
                  <a:gd name="connsiteX4-2077" fmla="*/ 1304420 w 1305814"/>
                  <a:gd name="connsiteY4-2078" fmla="*/ 434263 h 1424419"/>
                  <a:gd name="connsiteX5-2079" fmla="*/ 1305806 w 1305814"/>
                  <a:gd name="connsiteY5-2080" fmla="*/ 519922 h 1424419"/>
                  <a:gd name="connsiteX6-2081" fmla="*/ 1301746 w 1305814"/>
                  <a:gd name="connsiteY6-2082" fmla="*/ 953747 h 1424419"/>
                  <a:gd name="connsiteX7-2083" fmla="*/ 1302599 w 1305814"/>
                  <a:gd name="connsiteY7-2084" fmla="*/ 1003650 h 1424419"/>
                  <a:gd name="connsiteX8-2085" fmla="*/ 1227376 w 1305814"/>
                  <a:gd name="connsiteY8-2086" fmla="*/ 1152027 h 1424419"/>
                  <a:gd name="connsiteX9-2087" fmla="*/ 1172881 w 1305814"/>
                  <a:gd name="connsiteY9-2088" fmla="*/ 1179342 h 1424419"/>
                  <a:gd name="connsiteX10-2089" fmla="*/ 792288 w 1305814"/>
                  <a:gd name="connsiteY10-2090" fmla="*/ 1385653 h 1424419"/>
                  <a:gd name="connsiteX11-2091" fmla="*/ 522686 w 1305814"/>
                  <a:gd name="connsiteY11-2092" fmla="*/ 1384922 h 1424419"/>
                  <a:gd name="connsiteX12-2093" fmla="*/ 94302 w 1305814"/>
                  <a:gd name="connsiteY12-2094" fmla="*/ 1158755 h 1424419"/>
                  <a:gd name="connsiteX13-2095" fmla="*/ 39429 w 1305814"/>
                  <a:gd name="connsiteY13-2096" fmla="*/ 1117635 h 1424419"/>
                  <a:gd name="connsiteX14-2097" fmla="*/ 667 w 1305814"/>
                  <a:gd name="connsiteY14-2098" fmla="*/ 999105 h 1424419"/>
                  <a:gd name="connsiteX15-2099" fmla="*/ 0 w 1305814"/>
                  <a:gd name="connsiteY15-2100" fmla="*/ 972364 h 1424419"/>
                  <a:gd name="connsiteX16-2101" fmla="*/ 2496 w 1305814"/>
                  <a:gd name="connsiteY16-2102" fmla="*/ 463106 h 1424419"/>
                  <a:gd name="connsiteX17-2103" fmla="*/ 2458 w 1305814"/>
                  <a:gd name="connsiteY17-2104" fmla="*/ 429563 h 1424419"/>
                  <a:gd name="connsiteX18-2105" fmla="*/ 75248 w 1305814"/>
                  <a:gd name="connsiteY18-2106" fmla="*/ 303202 h 1424419"/>
                  <a:gd name="connsiteX19-2107" fmla="*/ 106293 w 1305814"/>
                  <a:gd name="connsiteY19-2108" fmla="*/ 282597 h 1424419"/>
                  <a:gd name="connsiteX20-2109" fmla="*/ 541533 w 1305814"/>
                  <a:gd name="connsiteY20-2110" fmla="*/ 38110 h 1424419"/>
                  <a:gd name="connsiteX21-2111" fmla="*/ 653528 w 1305814"/>
                  <a:gd name="connsiteY21-2112" fmla="*/ 0 h 1424419"/>
                  <a:gd name="connsiteX0-2113" fmla="*/ 653528 w 1305814"/>
                  <a:gd name="connsiteY0-2114" fmla="*/ 0 h 1424419"/>
                  <a:gd name="connsiteX1-2115" fmla="*/ 757287 w 1305814"/>
                  <a:gd name="connsiteY1-2116" fmla="*/ 32444 h 1424419"/>
                  <a:gd name="connsiteX2-2117" fmla="*/ 1206876 w 1305814"/>
                  <a:gd name="connsiteY2-2118" fmla="*/ 284945 h 1424419"/>
                  <a:gd name="connsiteX3-2119" fmla="*/ 1237706 w 1305814"/>
                  <a:gd name="connsiteY3-2120" fmla="*/ 306775 h 1424419"/>
                  <a:gd name="connsiteX4-2121" fmla="*/ 1304420 w 1305814"/>
                  <a:gd name="connsiteY4-2122" fmla="*/ 434263 h 1424419"/>
                  <a:gd name="connsiteX5-2123" fmla="*/ 1305806 w 1305814"/>
                  <a:gd name="connsiteY5-2124" fmla="*/ 519922 h 1424419"/>
                  <a:gd name="connsiteX6-2125" fmla="*/ 1301746 w 1305814"/>
                  <a:gd name="connsiteY6-2126" fmla="*/ 953747 h 1424419"/>
                  <a:gd name="connsiteX7-2127" fmla="*/ 1302599 w 1305814"/>
                  <a:gd name="connsiteY7-2128" fmla="*/ 1003650 h 1424419"/>
                  <a:gd name="connsiteX8-2129" fmla="*/ 1227376 w 1305814"/>
                  <a:gd name="connsiteY8-2130" fmla="*/ 1152027 h 1424419"/>
                  <a:gd name="connsiteX9-2131" fmla="*/ 1174235 w 1305814"/>
                  <a:gd name="connsiteY9-2132" fmla="*/ 1184756 h 1424419"/>
                  <a:gd name="connsiteX10-2133" fmla="*/ 792288 w 1305814"/>
                  <a:gd name="connsiteY10-2134" fmla="*/ 1385653 h 1424419"/>
                  <a:gd name="connsiteX11-2135" fmla="*/ 522686 w 1305814"/>
                  <a:gd name="connsiteY11-2136" fmla="*/ 1384922 h 1424419"/>
                  <a:gd name="connsiteX12-2137" fmla="*/ 94302 w 1305814"/>
                  <a:gd name="connsiteY12-2138" fmla="*/ 1158755 h 1424419"/>
                  <a:gd name="connsiteX13-2139" fmla="*/ 39429 w 1305814"/>
                  <a:gd name="connsiteY13-2140" fmla="*/ 1117635 h 1424419"/>
                  <a:gd name="connsiteX14-2141" fmla="*/ 667 w 1305814"/>
                  <a:gd name="connsiteY14-2142" fmla="*/ 999105 h 1424419"/>
                  <a:gd name="connsiteX15-2143" fmla="*/ 0 w 1305814"/>
                  <a:gd name="connsiteY15-2144" fmla="*/ 972364 h 1424419"/>
                  <a:gd name="connsiteX16-2145" fmla="*/ 2496 w 1305814"/>
                  <a:gd name="connsiteY16-2146" fmla="*/ 463106 h 1424419"/>
                  <a:gd name="connsiteX17-2147" fmla="*/ 2458 w 1305814"/>
                  <a:gd name="connsiteY17-2148" fmla="*/ 429563 h 1424419"/>
                  <a:gd name="connsiteX18-2149" fmla="*/ 75248 w 1305814"/>
                  <a:gd name="connsiteY18-2150" fmla="*/ 303202 h 1424419"/>
                  <a:gd name="connsiteX19-2151" fmla="*/ 106293 w 1305814"/>
                  <a:gd name="connsiteY19-2152" fmla="*/ 282597 h 1424419"/>
                  <a:gd name="connsiteX20-2153" fmla="*/ 541533 w 1305814"/>
                  <a:gd name="connsiteY20-2154" fmla="*/ 38110 h 1424419"/>
                  <a:gd name="connsiteX21-2155" fmla="*/ 653528 w 1305814"/>
                  <a:gd name="connsiteY21-2156" fmla="*/ 0 h 1424419"/>
                  <a:gd name="connsiteX0-2157" fmla="*/ 653528 w 1305814"/>
                  <a:gd name="connsiteY0-2158" fmla="*/ 0 h 1424419"/>
                  <a:gd name="connsiteX1-2159" fmla="*/ 757287 w 1305814"/>
                  <a:gd name="connsiteY1-2160" fmla="*/ 32444 h 1424419"/>
                  <a:gd name="connsiteX2-2161" fmla="*/ 1206876 w 1305814"/>
                  <a:gd name="connsiteY2-2162" fmla="*/ 284945 h 1424419"/>
                  <a:gd name="connsiteX3-2163" fmla="*/ 1237706 w 1305814"/>
                  <a:gd name="connsiteY3-2164" fmla="*/ 306775 h 1424419"/>
                  <a:gd name="connsiteX4-2165" fmla="*/ 1304420 w 1305814"/>
                  <a:gd name="connsiteY4-2166" fmla="*/ 434263 h 1424419"/>
                  <a:gd name="connsiteX5-2167" fmla="*/ 1305806 w 1305814"/>
                  <a:gd name="connsiteY5-2168" fmla="*/ 519922 h 1424419"/>
                  <a:gd name="connsiteX6-2169" fmla="*/ 1301746 w 1305814"/>
                  <a:gd name="connsiteY6-2170" fmla="*/ 953747 h 1424419"/>
                  <a:gd name="connsiteX7-2171" fmla="*/ 1302599 w 1305814"/>
                  <a:gd name="connsiteY7-2172" fmla="*/ 1003650 h 1424419"/>
                  <a:gd name="connsiteX8-2173" fmla="*/ 1227376 w 1305814"/>
                  <a:gd name="connsiteY8-2174" fmla="*/ 1152027 h 1424419"/>
                  <a:gd name="connsiteX9-2175" fmla="*/ 1174235 w 1305814"/>
                  <a:gd name="connsiteY9-2176" fmla="*/ 1184756 h 1424419"/>
                  <a:gd name="connsiteX10-2177" fmla="*/ 792288 w 1305814"/>
                  <a:gd name="connsiteY10-2178" fmla="*/ 1385653 h 1424419"/>
                  <a:gd name="connsiteX11-2179" fmla="*/ 522686 w 1305814"/>
                  <a:gd name="connsiteY11-2180" fmla="*/ 1384922 h 1424419"/>
                  <a:gd name="connsiteX12-2181" fmla="*/ 94302 w 1305814"/>
                  <a:gd name="connsiteY12-2182" fmla="*/ 1158755 h 1424419"/>
                  <a:gd name="connsiteX13-2183" fmla="*/ 39429 w 1305814"/>
                  <a:gd name="connsiteY13-2184" fmla="*/ 1117635 h 1424419"/>
                  <a:gd name="connsiteX14-2185" fmla="*/ 667 w 1305814"/>
                  <a:gd name="connsiteY14-2186" fmla="*/ 999105 h 1424419"/>
                  <a:gd name="connsiteX15-2187" fmla="*/ 0 w 1305814"/>
                  <a:gd name="connsiteY15-2188" fmla="*/ 972364 h 1424419"/>
                  <a:gd name="connsiteX16-2189" fmla="*/ 2496 w 1305814"/>
                  <a:gd name="connsiteY16-2190" fmla="*/ 463106 h 1424419"/>
                  <a:gd name="connsiteX17-2191" fmla="*/ 2458 w 1305814"/>
                  <a:gd name="connsiteY17-2192" fmla="*/ 429563 h 1424419"/>
                  <a:gd name="connsiteX18-2193" fmla="*/ 75248 w 1305814"/>
                  <a:gd name="connsiteY18-2194" fmla="*/ 303202 h 1424419"/>
                  <a:gd name="connsiteX19-2195" fmla="*/ 106293 w 1305814"/>
                  <a:gd name="connsiteY19-2196" fmla="*/ 282597 h 1424419"/>
                  <a:gd name="connsiteX20-2197" fmla="*/ 541533 w 1305814"/>
                  <a:gd name="connsiteY20-2198" fmla="*/ 38110 h 1424419"/>
                  <a:gd name="connsiteX21-2199" fmla="*/ 653528 w 1305814"/>
                  <a:gd name="connsiteY21-2200" fmla="*/ 0 h 1424419"/>
                  <a:gd name="connsiteX0-2201" fmla="*/ 653528 w 1305814"/>
                  <a:gd name="connsiteY0-2202" fmla="*/ 0 h 1427408"/>
                  <a:gd name="connsiteX1-2203" fmla="*/ 757287 w 1305814"/>
                  <a:gd name="connsiteY1-2204" fmla="*/ 32444 h 1427408"/>
                  <a:gd name="connsiteX2-2205" fmla="*/ 1206876 w 1305814"/>
                  <a:gd name="connsiteY2-2206" fmla="*/ 284945 h 1427408"/>
                  <a:gd name="connsiteX3-2207" fmla="*/ 1237706 w 1305814"/>
                  <a:gd name="connsiteY3-2208" fmla="*/ 306775 h 1427408"/>
                  <a:gd name="connsiteX4-2209" fmla="*/ 1304420 w 1305814"/>
                  <a:gd name="connsiteY4-2210" fmla="*/ 434263 h 1427408"/>
                  <a:gd name="connsiteX5-2211" fmla="*/ 1305806 w 1305814"/>
                  <a:gd name="connsiteY5-2212" fmla="*/ 519922 h 1427408"/>
                  <a:gd name="connsiteX6-2213" fmla="*/ 1301746 w 1305814"/>
                  <a:gd name="connsiteY6-2214" fmla="*/ 953747 h 1427408"/>
                  <a:gd name="connsiteX7-2215" fmla="*/ 1302599 w 1305814"/>
                  <a:gd name="connsiteY7-2216" fmla="*/ 1003650 h 1427408"/>
                  <a:gd name="connsiteX8-2217" fmla="*/ 1227376 w 1305814"/>
                  <a:gd name="connsiteY8-2218" fmla="*/ 1152027 h 1427408"/>
                  <a:gd name="connsiteX9-2219" fmla="*/ 1174235 w 1305814"/>
                  <a:gd name="connsiteY9-2220" fmla="*/ 1184756 h 1427408"/>
                  <a:gd name="connsiteX10-2221" fmla="*/ 792288 w 1305814"/>
                  <a:gd name="connsiteY10-2222" fmla="*/ 1385653 h 1427408"/>
                  <a:gd name="connsiteX11-2223" fmla="*/ 517719 w 1305814"/>
                  <a:gd name="connsiteY11-2224" fmla="*/ 1389889 h 1427408"/>
                  <a:gd name="connsiteX12-2225" fmla="*/ 94302 w 1305814"/>
                  <a:gd name="connsiteY12-2226" fmla="*/ 1158755 h 1427408"/>
                  <a:gd name="connsiteX13-2227" fmla="*/ 39429 w 1305814"/>
                  <a:gd name="connsiteY13-2228" fmla="*/ 1117635 h 1427408"/>
                  <a:gd name="connsiteX14-2229" fmla="*/ 667 w 1305814"/>
                  <a:gd name="connsiteY14-2230" fmla="*/ 999105 h 1427408"/>
                  <a:gd name="connsiteX15-2231" fmla="*/ 0 w 1305814"/>
                  <a:gd name="connsiteY15-2232" fmla="*/ 972364 h 1427408"/>
                  <a:gd name="connsiteX16-2233" fmla="*/ 2496 w 1305814"/>
                  <a:gd name="connsiteY16-2234" fmla="*/ 463106 h 1427408"/>
                  <a:gd name="connsiteX17-2235" fmla="*/ 2458 w 1305814"/>
                  <a:gd name="connsiteY17-2236" fmla="*/ 429563 h 1427408"/>
                  <a:gd name="connsiteX18-2237" fmla="*/ 75248 w 1305814"/>
                  <a:gd name="connsiteY18-2238" fmla="*/ 303202 h 1427408"/>
                  <a:gd name="connsiteX19-2239" fmla="*/ 106293 w 1305814"/>
                  <a:gd name="connsiteY19-2240" fmla="*/ 282597 h 1427408"/>
                  <a:gd name="connsiteX20-2241" fmla="*/ 541533 w 1305814"/>
                  <a:gd name="connsiteY20-2242" fmla="*/ 38110 h 1427408"/>
                  <a:gd name="connsiteX21-2243" fmla="*/ 653528 w 1305814"/>
                  <a:gd name="connsiteY21-2244" fmla="*/ 0 h 1427408"/>
                  <a:gd name="connsiteX0-2245" fmla="*/ 653528 w 1305814"/>
                  <a:gd name="connsiteY0-2246" fmla="*/ 0 h 1427408"/>
                  <a:gd name="connsiteX1-2247" fmla="*/ 757287 w 1305814"/>
                  <a:gd name="connsiteY1-2248" fmla="*/ 32444 h 1427408"/>
                  <a:gd name="connsiteX2-2249" fmla="*/ 1206876 w 1305814"/>
                  <a:gd name="connsiteY2-2250" fmla="*/ 284945 h 1427408"/>
                  <a:gd name="connsiteX3-2251" fmla="*/ 1237706 w 1305814"/>
                  <a:gd name="connsiteY3-2252" fmla="*/ 306775 h 1427408"/>
                  <a:gd name="connsiteX4-2253" fmla="*/ 1304420 w 1305814"/>
                  <a:gd name="connsiteY4-2254" fmla="*/ 434263 h 1427408"/>
                  <a:gd name="connsiteX5-2255" fmla="*/ 1305806 w 1305814"/>
                  <a:gd name="connsiteY5-2256" fmla="*/ 519922 h 1427408"/>
                  <a:gd name="connsiteX6-2257" fmla="*/ 1301746 w 1305814"/>
                  <a:gd name="connsiteY6-2258" fmla="*/ 953747 h 1427408"/>
                  <a:gd name="connsiteX7-2259" fmla="*/ 1302599 w 1305814"/>
                  <a:gd name="connsiteY7-2260" fmla="*/ 1003650 h 1427408"/>
                  <a:gd name="connsiteX8-2261" fmla="*/ 1227376 w 1305814"/>
                  <a:gd name="connsiteY8-2262" fmla="*/ 1152027 h 1427408"/>
                  <a:gd name="connsiteX9-2263" fmla="*/ 1174235 w 1305814"/>
                  <a:gd name="connsiteY9-2264" fmla="*/ 1184756 h 1427408"/>
                  <a:gd name="connsiteX10-2265" fmla="*/ 792288 w 1305814"/>
                  <a:gd name="connsiteY10-2266" fmla="*/ 1385653 h 1427408"/>
                  <a:gd name="connsiteX11-2267" fmla="*/ 517719 w 1305814"/>
                  <a:gd name="connsiteY11-2268" fmla="*/ 1389889 h 1427408"/>
                  <a:gd name="connsiteX12-2269" fmla="*/ 94302 w 1305814"/>
                  <a:gd name="connsiteY12-2270" fmla="*/ 1158755 h 1427408"/>
                  <a:gd name="connsiteX13-2271" fmla="*/ 39429 w 1305814"/>
                  <a:gd name="connsiteY13-2272" fmla="*/ 1117635 h 1427408"/>
                  <a:gd name="connsiteX14-2273" fmla="*/ 667 w 1305814"/>
                  <a:gd name="connsiteY14-2274" fmla="*/ 999105 h 1427408"/>
                  <a:gd name="connsiteX15-2275" fmla="*/ 0 w 1305814"/>
                  <a:gd name="connsiteY15-2276" fmla="*/ 972364 h 1427408"/>
                  <a:gd name="connsiteX16-2277" fmla="*/ 2496 w 1305814"/>
                  <a:gd name="connsiteY16-2278" fmla="*/ 463106 h 1427408"/>
                  <a:gd name="connsiteX17-2279" fmla="*/ 2458 w 1305814"/>
                  <a:gd name="connsiteY17-2280" fmla="*/ 429563 h 1427408"/>
                  <a:gd name="connsiteX18-2281" fmla="*/ 75248 w 1305814"/>
                  <a:gd name="connsiteY18-2282" fmla="*/ 303202 h 1427408"/>
                  <a:gd name="connsiteX19-2283" fmla="*/ 106293 w 1305814"/>
                  <a:gd name="connsiteY19-2284" fmla="*/ 282597 h 1427408"/>
                  <a:gd name="connsiteX20-2285" fmla="*/ 541533 w 1305814"/>
                  <a:gd name="connsiteY20-2286" fmla="*/ 38110 h 1427408"/>
                  <a:gd name="connsiteX21-2287" fmla="*/ 653528 w 1305814"/>
                  <a:gd name="connsiteY21-2288" fmla="*/ 0 h 1427408"/>
                  <a:gd name="connsiteX0-2289" fmla="*/ 653528 w 1305814"/>
                  <a:gd name="connsiteY0-2290" fmla="*/ 0 h 1421591"/>
                  <a:gd name="connsiteX1-2291" fmla="*/ 757287 w 1305814"/>
                  <a:gd name="connsiteY1-2292" fmla="*/ 32444 h 1421591"/>
                  <a:gd name="connsiteX2-2293" fmla="*/ 1206876 w 1305814"/>
                  <a:gd name="connsiteY2-2294" fmla="*/ 284945 h 1421591"/>
                  <a:gd name="connsiteX3-2295" fmla="*/ 1237706 w 1305814"/>
                  <a:gd name="connsiteY3-2296" fmla="*/ 306775 h 1421591"/>
                  <a:gd name="connsiteX4-2297" fmla="*/ 1304420 w 1305814"/>
                  <a:gd name="connsiteY4-2298" fmla="*/ 434263 h 1421591"/>
                  <a:gd name="connsiteX5-2299" fmla="*/ 1305806 w 1305814"/>
                  <a:gd name="connsiteY5-2300" fmla="*/ 519922 h 1421591"/>
                  <a:gd name="connsiteX6-2301" fmla="*/ 1301746 w 1305814"/>
                  <a:gd name="connsiteY6-2302" fmla="*/ 953747 h 1421591"/>
                  <a:gd name="connsiteX7-2303" fmla="*/ 1302599 w 1305814"/>
                  <a:gd name="connsiteY7-2304" fmla="*/ 1003650 h 1421591"/>
                  <a:gd name="connsiteX8-2305" fmla="*/ 1227376 w 1305814"/>
                  <a:gd name="connsiteY8-2306" fmla="*/ 1152027 h 1421591"/>
                  <a:gd name="connsiteX9-2307" fmla="*/ 1174235 w 1305814"/>
                  <a:gd name="connsiteY9-2308" fmla="*/ 1184756 h 1421591"/>
                  <a:gd name="connsiteX10-2309" fmla="*/ 792288 w 1305814"/>
                  <a:gd name="connsiteY10-2310" fmla="*/ 1385653 h 1421591"/>
                  <a:gd name="connsiteX11-2311" fmla="*/ 502818 w 1305814"/>
                  <a:gd name="connsiteY11-2312" fmla="*/ 1379955 h 1421591"/>
                  <a:gd name="connsiteX12-2313" fmla="*/ 94302 w 1305814"/>
                  <a:gd name="connsiteY12-2314" fmla="*/ 1158755 h 1421591"/>
                  <a:gd name="connsiteX13-2315" fmla="*/ 39429 w 1305814"/>
                  <a:gd name="connsiteY13-2316" fmla="*/ 1117635 h 1421591"/>
                  <a:gd name="connsiteX14-2317" fmla="*/ 667 w 1305814"/>
                  <a:gd name="connsiteY14-2318" fmla="*/ 999105 h 1421591"/>
                  <a:gd name="connsiteX15-2319" fmla="*/ 0 w 1305814"/>
                  <a:gd name="connsiteY15-2320" fmla="*/ 972364 h 1421591"/>
                  <a:gd name="connsiteX16-2321" fmla="*/ 2496 w 1305814"/>
                  <a:gd name="connsiteY16-2322" fmla="*/ 463106 h 1421591"/>
                  <a:gd name="connsiteX17-2323" fmla="*/ 2458 w 1305814"/>
                  <a:gd name="connsiteY17-2324" fmla="*/ 429563 h 1421591"/>
                  <a:gd name="connsiteX18-2325" fmla="*/ 75248 w 1305814"/>
                  <a:gd name="connsiteY18-2326" fmla="*/ 303202 h 1421591"/>
                  <a:gd name="connsiteX19-2327" fmla="*/ 106293 w 1305814"/>
                  <a:gd name="connsiteY19-2328" fmla="*/ 282597 h 1421591"/>
                  <a:gd name="connsiteX20-2329" fmla="*/ 541533 w 1305814"/>
                  <a:gd name="connsiteY20-2330" fmla="*/ 38110 h 1421591"/>
                  <a:gd name="connsiteX21-2331" fmla="*/ 653528 w 1305814"/>
                  <a:gd name="connsiteY21-2332" fmla="*/ 0 h 1421591"/>
                  <a:gd name="connsiteX0-2333" fmla="*/ 653528 w 1305814"/>
                  <a:gd name="connsiteY0-2334" fmla="*/ 0 h 1423589"/>
                  <a:gd name="connsiteX1-2335" fmla="*/ 757287 w 1305814"/>
                  <a:gd name="connsiteY1-2336" fmla="*/ 32444 h 1423589"/>
                  <a:gd name="connsiteX2-2337" fmla="*/ 1206876 w 1305814"/>
                  <a:gd name="connsiteY2-2338" fmla="*/ 284945 h 1423589"/>
                  <a:gd name="connsiteX3-2339" fmla="*/ 1237706 w 1305814"/>
                  <a:gd name="connsiteY3-2340" fmla="*/ 306775 h 1423589"/>
                  <a:gd name="connsiteX4-2341" fmla="*/ 1304420 w 1305814"/>
                  <a:gd name="connsiteY4-2342" fmla="*/ 434263 h 1423589"/>
                  <a:gd name="connsiteX5-2343" fmla="*/ 1305806 w 1305814"/>
                  <a:gd name="connsiteY5-2344" fmla="*/ 519922 h 1423589"/>
                  <a:gd name="connsiteX6-2345" fmla="*/ 1301746 w 1305814"/>
                  <a:gd name="connsiteY6-2346" fmla="*/ 953747 h 1423589"/>
                  <a:gd name="connsiteX7-2347" fmla="*/ 1302599 w 1305814"/>
                  <a:gd name="connsiteY7-2348" fmla="*/ 1003650 h 1423589"/>
                  <a:gd name="connsiteX8-2349" fmla="*/ 1227376 w 1305814"/>
                  <a:gd name="connsiteY8-2350" fmla="*/ 1152027 h 1423589"/>
                  <a:gd name="connsiteX9-2351" fmla="*/ 1174235 w 1305814"/>
                  <a:gd name="connsiteY9-2352" fmla="*/ 1184756 h 1423589"/>
                  <a:gd name="connsiteX10-2353" fmla="*/ 792288 w 1305814"/>
                  <a:gd name="connsiteY10-2354" fmla="*/ 1385653 h 1423589"/>
                  <a:gd name="connsiteX11-2355" fmla="*/ 502818 w 1305814"/>
                  <a:gd name="connsiteY11-2356" fmla="*/ 1379955 h 1423589"/>
                  <a:gd name="connsiteX12-2357" fmla="*/ 94302 w 1305814"/>
                  <a:gd name="connsiteY12-2358" fmla="*/ 1158755 h 1423589"/>
                  <a:gd name="connsiteX13-2359" fmla="*/ 39429 w 1305814"/>
                  <a:gd name="connsiteY13-2360" fmla="*/ 1117635 h 1423589"/>
                  <a:gd name="connsiteX14-2361" fmla="*/ 667 w 1305814"/>
                  <a:gd name="connsiteY14-2362" fmla="*/ 999105 h 1423589"/>
                  <a:gd name="connsiteX15-2363" fmla="*/ 0 w 1305814"/>
                  <a:gd name="connsiteY15-2364" fmla="*/ 972364 h 1423589"/>
                  <a:gd name="connsiteX16-2365" fmla="*/ 2496 w 1305814"/>
                  <a:gd name="connsiteY16-2366" fmla="*/ 463106 h 1423589"/>
                  <a:gd name="connsiteX17-2367" fmla="*/ 2458 w 1305814"/>
                  <a:gd name="connsiteY17-2368" fmla="*/ 429563 h 1423589"/>
                  <a:gd name="connsiteX18-2369" fmla="*/ 75248 w 1305814"/>
                  <a:gd name="connsiteY18-2370" fmla="*/ 303202 h 1423589"/>
                  <a:gd name="connsiteX19-2371" fmla="*/ 106293 w 1305814"/>
                  <a:gd name="connsiteY19-2372" fmla="*/ 282597 h 1423589"/>
                  <a:gd name="connsiteX20-2373" fmla="*/ 541533 w 1305814"/>
                  <a:gd name="connsiteY20-2374" fmla="*/ 38110 h 1423589"/>
                  <a:gd name="connsiteX21-2375" fmla="*/ 653528 w 1305814"/>
                  <a:gd name="connsiteY21-2376" fmla="*/ 0 h 142358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</a:cxnLst>
                <a:rect l="l" t="t" r="r" b="b"/>
                <a:pathLst>
                  <a:path w="1305814" h="1423589">
                    <a:moveTo>
                      <a:pt x="653528" y="0"/>
                    </a:moveTo>
                    <a:cubicBezTo>
                      <a:pt x="684553" y="-1"/>
                      <a:pt x="736057" y="24011"/>
                      <a:pt x="757287" y="32444"/>
                    </a:cubicBezTo>
                    <a:lnTo>
                      <a:pt x="1206876" y="284945"/>
                    </a:lnTo>
                    <a:cubicBezTo>
                      <a:pt x="1213399" y="291230"/>
                      <a:pt x="1233090" y="301119"/>
                      <a:pt x="1237706" y="306775"/>
                    </a:cubicBezTo>
                    <a:cubicBezTo>
                      <a:pt x="1285405" y="341141"/>
                      <a:pt x="1301367" y="360355"/>
                      <a:pt x="1304420" y="434263"/>
                    </a:cubicBezTo>
                    <a:cubicBezTo>
                      <a:pt x="1306256" y="435452"/>
                      <a:pt x="1303756" y="518852"/>
                      <a:pt x="1305806" y="519922"/>
                    </a:cubicBezTo>
                    <a:cubicBezTo>
                      <a:pt x="1306028" y="563787"/>
                      <a:pt x="1301771" y="907207"/>
                      <a:pt x="1301746" y="953747"/>
                    </a:cubicBezTo>
                    <a:cubicBezTo>
                      <a:pt x="1301579" y="970833"/>
                      <a:pt x="1302766" y="986564"/>
                      <a:pt x="1302599" y="1003650"/>
                    </a:cubicBezTo>
                    <a:cubicBezTo>
                      <a:pt x="1298075" y="1097264"/>
                      <a:pt x="1299308" y="1117497"/>
                      <a:pt x="1227376" y="1152027"/>
                    </a:cubicBezTo>
                    <a:cubicBezTo>
                      <a:pt x="1229069" y="1151612"/>
                      <a:pt x="1262992" y="1133636"/>
                      <a:pt x="1174235" y="1184756"/>
                    </a:cubicBezTo>
                    <a:cubicBezTo>
                      <a:pt x="1102911" y="1225835"/>
                      <a:pt x="986013" y="1283805"/>
                      <a:pt x="792288" y="1385653"/>
                    </a:cubicBezTo>
                    <a:cubicBezTo>
                      <a:pt x="702978" y="1424034"/>
                      <a:pt x="634560" y="1449454"/>
                      <a:pt x="502818" y="1379955"/>
                    </a:cubicBezTo>
                    <a:cubicBezTo>
                      <a:pt x="358670" y="1301859"/>
                      <a:pt x="241278" y="1242506"/>
                      <a:pt x="94302" y="1158755"/>
                    </a:cubicBezTo>
                    <a:cubicBezTo>
                      <a:pt x="64301" y="1138833"/>
                      <a:pt x="61069" y="1137739"/>
                      <a:pt x="39429" y="1117635"/>
                    </a:cubicBezTo>
                    <a:cubicBezTo>
                      <a:pt x="9399" y="1091481"/>
                      <a:pt x="81" y="1056313"/>
                      <a:pt x="667" y="999105"/>
                    </a:cubicBezTo>
                    <a:cubicBezTo>
                      <a:pt x="445" y="990191"/>
                      <a:pt x="222" y="981278"/>
                      <a:pt x="0" y="972364"/>
                    </a:cubicBezTo>
                    <a:lnTo>
                      <a:pt x="2496" y="463106"/>
                    </a:lnTo>
                    <a:cubicBezTo>
                      <a:pt x="2483" y="451925"/>
                      <a:pt x="2471" y="440744"/>
                      <a:pt x="2458" y="429563"/>
                    </a:cubicBezTo>
                    <a:cubicBezTo>
                      <a:pt x="2770" y="365277"/>
                      <a:pt x="14732" y="348090"/>
                      <a:pt x="75248" y="303202"/>
                    </a:cubicBezTo>
                    <a:lnTo>
                      <a:pt x="106293" y="282597"/>
                    </a:lnTo>
                    <a:lnTo>
                      <a:pt x="541533" y="38110"/>
                    </a:lnTo>
                    <a:cubicBezTo>
                      <a:pt x="582751" y="12487"/>
                      <a:pt x="613897" y="0"/>
                      <a:pt x="653528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18900000" scaled="0"/>
                <a:tileRect/>
              </a:gradFill>
              <a:ln w="1587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b="1" dirty="0">
                  <a:solidFill>
                    <a:schemeClr val="accent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F8D26B1-3931-4BBC-A202-F9DD5FA619E9}"/>
                  </a:ext>
                </a:extLst>
              </p:cNvPr>
              <p:cNvSpPr txBox="1"/>
              <p:nvPr/>
            </p:nvSpPr>
            <p:spPr>
              <a:xfrm>
                <a:off x="1230988" y="2356103"/>
                <a:ext cx="1030514" cy="759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00B050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800" b="1" dirty="0">
                  <a:solidFill>
                    <a:srgbClr val="00B050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D7A83163-4539-4F7C-9370-C762A0831E57}"/>
              </a:ext>
            </a:extLst>
          </p:cNvPr>
          <p:cNvSpPr txBox="1"/>
          <p:nvPr/>
        </p:nvSpPr>
        <p:spPr>
          <a:xfrm>
            <a:off x="1178009" y="1210897"/>
            <a:ext cx="3056709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主要功能界面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32BDA5-6044-4596-901E-4E7F7D8BE8C7}"/>
              </a:ext>
            </a:extLst>
          </p:cNvPr>
          <p:cNvSpPr txBox="1"/>
          <p:nvPr/>
        </p:nvSpPr>
        <p:spPr>
          <a:xfrm>
            <a:off x="8852249" y="2926045"/>
            <a:ext cx="1826141" cy="377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选择要导入的文件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AEB806-EE6A-4AFE-BC4F-F17117A51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44" y="1838160"/>
            <a:ext cx="6695896" cy="4611262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9DF278D-D807-4BF4-809A-B59FDB90ABD1}"/>
              </a:ext>
            </a:extLst>
          </p:cNvPr>
          <p:cNvCxnSpPr/>
          <p:nvPr/>
        </p:nvCxnSpPr>
        <p:spPr>
          <a:xfrm flipV="1">
            <a:off x="6470468" y="3184707"/>
            <a:ext cx="2255520" cy="904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5D98203-B8CD-4054-923C-549037229DB3}"/>
              </a:ext>
            </a:extLst>
          </p:cNvPr>
          <p:cNvCxnSpPr>
            <a:cxnSpLocks/>
          </p:cNvCxnSpPr>
          <p:nvPr/>
        </p:nvCxnSpPr>
        <p:spPr>
          <a:xfrm flipV="1">
            <a:off x="6811780" y="5143917"/>
            <a:ext cx="2040469" cy="879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765AC61A-402E-4557-811C-4959F7E8568C}"/>
              </a:ext>
            </a:extLst>
          </p:cNvPr>
          <p:cNvSpPr txBox="1"/>
          <p:nvPr/>
        </p:nvSpPr>
        <p:spPr>
          <a:xfrm>
            <a:off x="8917563" y="4889828"/>
            <a:ext cx="1826141" cy="377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点击打开进行导入</a:t>
            </a:r>
          </a:p>
        </p:txBody>
      </p:sp>
    </p:spTree>
    <p:extLst>
      <p:ext uri="{BB962C8B-B14F-4D97-AF65-F5344CB8AC3E}">
        <p14:creationId xmlns:p14="http://schemas.microsoft.com/office/powerpoint/2010/main" val="375931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138"/>
    </mc:Choice>
    <mc:Fallback xmlns="">
      <p:transition advTm="1113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40530A99PPBG">
  <a:themeElements>
    <a:clrScheme name="自定义 1">
      <a:dk1>
        <a:srgbClr val="3D3F41"/>
      </a:dk1>
      <a:lt1>
        <a:srgbClr val="FFFFFF"/>
      </a:lt1>
      <a:dk2>
        <a:srgbClr val="454749"/>
      </a:dk2>
      <a:lt2>
        <a:srgbClr val="FFFFFF"/>
      </a:lt2>
      <a:accent1>
        <a:srgbClr val="A3005B"/>
      </a:accent1>
      <a:accent2>
        <a:srgbClr val="A57DA5"/>
      </a:accent2>
      <a:accent3>
        <a:srgbClr val="706A80"/>
      </a:accent3>
      <a:accent4>
        <a:srgbClr val="C09468"/>
      </a:accent4>
      <a:accent5>
        <a:srgbClr val="98C7DC"/>
      </a:accent5>
      <a:accent6>
        <a:srgbClr val="FFC000"/>
      </a:accent6>
      <a:hlink>
        <a:srgbClr val="00B0F0"/>
      </a:hlink>
      <a:folHlink>
        <a:srgbClr val="AFB2B4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47200</TotalTime>
  <Words>321</Words>
  <Application>Microsoft Office PowerPoint</Application>
  <PresentationFormat>宽屏</PresentationFormat>
  <Paragraphs>92</Paragraphs>
  <Slides>13</Slides>
  <Notes>13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等线</vt:lpstr>
      <vt:lpstr>等线 Light</vt:lpstr>
      <vt:lpstr>华文细黑</vt:lpstr>
      <vt:lpstr>华文行楷</vt:lpstr>
      <vt:lpstr>宋体</vt:lpstr>
      <vt:lpstr>微软雅黑</vt:lpstr>
      <vt:lpstr>幼圆</vt:lpstr>
      <vt:lpstr>Arial</vt:lpstr>
      <vt:lpstr>Arial Black</vt:lpstr>
      <vt:lpstr>Calibri</vt:lpstr>
      <vt:lpstr>Impact</vt:lpstr>
      <vt:lpstr>Times New Roman</vt:lpstr>
      <vt:lpstr>Wingdings</vt:lpstr>
      <vt:lpstr>Wingdings 2</vt:lpstr>
      <vt:lpstr>Office 主题​​</vt:lpstr>
      <vt:lpstr>A000120140530A99PPBG</vt:lpstr>
      <vt:lpstr>PowerPoint 演示文稿</vt:lpstr>
      <vt:lpstr>动态知识图谱预测系统</vt:lpstr>
      <vt:lpstr>知识图谱背景</vt:lpstr>
      <vt:lpstr>知识图谱背景</vt:lpstr>
      <vt:lpstr>知识图谱背景</vt:lpstr>
      <vt:lpstr>界面展示</vt:lpstr>
      <vt:lpstr>功能介绍</vt:lpstr>
      <vt:lpstr>功能介绍</vt:lpstr>
      <vt:lpstr>功能介绍</vt:lpstr>
      <vt:lpstr>功能介绍</vt:lpstr>
      <vt:lpstr>功能介绍</vt:lpstr>
      <vt:lpstr>功能介绍</vt:lpstr>
      <vt:lpstr>系统视频展示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更多精品：http://shop248912786.taobao.com</dc:title>
  <dc:subject>更多精品：http://shop248912786.taobao.com</dc:subject>
  <dc:creator>淘宝---解忧素材</dc:creator>
  <cp:keywords>更多精品：http:/shop248912786.taobao.com</cp:keywords>
  <cp:lastModifiedBy>1906</cp:lastModifiedBy>
  <cp:revision>161</cp:revision>
  <dcterms:created xsi:type="dcterms:W3CDTF">2016-07-01T07:39:27Z</dcterms:created>
  <dcterms:modified xsi:type="dcterms:W3CDTF">2023-05-06T07:33:29Z</dcterms:modified>
</cp:coreProperties>
</file>